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56" r:id="rId32"/>
    <p:sldId id="293" r:id="rId33"/>
    <p:sldId id="294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262" r:id="rId49"/>
    <p:sldId id="310" r:id="rId50"/>
    <p:sldId id="311" r:id="rId51"/>
    <p:sldId id="312" r:id="rId52"/>
    <p:sldId id="313" r:id="rId53"/>
    <p:sldId id="314" r:id="rId54"/>
    <p:sldId id="257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6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44E75-FAB8-499A-8613-36A23447C6B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577BB-1E34-4DB6-9044-E35DB3C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2000240"/>
            <a:ext cx="72152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12 квітня – Всесвітній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авіації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та космонавтики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Ганімед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4" name="Рисунок 3" descr="480px-Noaa_ganyme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90" y="1071546"/>
            <a:ext cx="5405454" cy="5405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5. Яка країна запустила перший штучний супутник Землі: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СРСР;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США;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Китай;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Японія?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СРСР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6" name="Рисунок 5" descr="586px-Sputnik_a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643050"/>
            <a:ext cx="4273480" cy="3500462"/>
          </a:xfrm>
          <a:prstGeom prst="rect">
            <a:avLst/>
          </a:prstGeom>
        </p:spPr>
      </p:pic>
      <p:pic>
        <p:nvPicPr>
          <p:cNvPr id="7" name="Рисунок 6" descr="Flag_of_the_Soviet_Union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643182"/>
            <a:ext cx="3048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6. Яка подія відбулася 4 жовтня 1957 року?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відбувся перший космічний політ корабля з собакою на борту;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відбувся перший космічний політ корабля з людиною на борту;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був запущений перший штучний супутник Землі;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вперше людина висадилася на Місяці?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 – </a:t>
            </a:r>
            <a:r>
              <a:rPr lang="uk-UA" sz="3200" b="1" dirty="0" smtClean="0"/>
              <a:t>був запущений перший штучний супутник Землі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6" name="Рисунок 5" descr="586px-Sputnik_a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1" y="1500174"/>
            <a:ext cx="5241166" cy="4293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7. Хто першим з тварин був виведений на орбіту Землі?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Лайка;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Білка і Стрілка;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Вітерець і Вуглик 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Ветерок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Уголёк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шимпанзе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Хем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Лайка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4" name="Рисунок 3" descr="Lajka-pies_kosmonau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142984"/>
            <a:ext cx="6834235" cy="5125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8. Як називався корабель, на якому літав Ю. Гагарін: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«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Восход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«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Восток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«Союз»;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«Салют»?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б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Восток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88805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571612"/>
            <a:ext cx="4112478" cy="4357718"/>
          </a:xfrm>
          <a:prstGeom prst="rect">
            <a:avLst/>
          </a:prstGeom>
        </p:spPr>
      </p:pic>
      <p:pic>
        <p:nvPicPr>
          <p:cNvPr id="7" name="Рисунок 6" descr="194px-Vostok-1_patch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7" y="1571612"/>
            <a:ext cx="3659729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9. Назвіть тривалість першого космічного польоту людини: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1 год. 48 хв.;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1 год. 28 хв.;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1 година;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2 години?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357430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Завдання І етапу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 година 48 хвилин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Vostok_1_orbit_englis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60" y="1523566"/>
            <a:ext cx="7930376" cy="4405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10. Позивний Гагаріна був: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«Кедр»;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«Сосна»;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«Чайка»;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«Сокіл»?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«Кедр»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q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123340"/>
            <a:ext cx="4572032" cy="5306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357430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Завдання ІІ етапу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11. Хто був дублером Ю. Гагаріна: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Володимир Комаров;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Валентина Терешкова;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Герман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Титов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Олексій Леонов?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Герман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Титов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742563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000108"/>
            <a:ext cx="4006472" cy="5555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12. Яке військове звання було присвоєне Ю. Гагаріну у квітні 1961 року: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капітан;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майор;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підполковник;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полковник?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б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майор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Rank_insignia_of_майор_of_the_Soviet_Air_Force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071546"/>
            <a:ext cx="2143140" cy="552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13.  Хто і коли першим вийшов у відкритий космос: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Олексій Леонов (1965);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Павло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Беляєв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(1965);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Юрій Гагарін (1962);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Олексій Леонов (1975)?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/>
              <a:t>Олексій Леонов (18 березня 1965 року)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12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2071678"/>
            <a:ext cx="3929090" cy="3316418"/>
          </a:xfrm>
          <a:prstGeom prst="rect">
            <a:avLst/>
          </a:prstGeom>
        </p:spPr>
      </p:pic>
      <p:pic>
        <p:nvPicPr>
          <p:cNvPr id="7" name="Рисунок 6" descr="1972._15_лет_космической_эры_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2071678"/>
            <a:ext cx="4754104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Хто першим спрямував зорову трубу у небо, перетворивши її в телескоп, і отримав наукові дані?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Миколай Коперник;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Галілео Галілей;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Йоганн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Кеплер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Джордано Бруно?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14. Хто з цих космонавтів є водночас і художником-дизайнером поштових марок: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Світлана Савицька;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Герман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Титов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Валентина Терешкова;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Олексій Леонов.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857232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Поштові марки СРСР «15</a:t>
            </a:r>
            <a:r>
              <a:rPr kumimoji="0" lang="uk-UA" b="1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років</a:t>
            </a:r>
            <a:r>
              <a:rPr kumimoji="0" lang="uk-UA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космічної ери» (1972 р.)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Художники: О. Леонов, А. Соколов.</a:t>
            </a: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Рисунок 6" descr="320px-1972._15_лет_космической_эры_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571612"/>
            <a:ext cx="2143140" cy="1513593"/>
          </a:xfrm>
          <a:prstGeom prst="rect">
            <a:avLst/>
          </a:prstGeom>
        </p:spPr>
      </p:pic>
      <p:pic>
        <p:nvPicPr>
          <p:cNvPr id="8" name="Рисунок 7" descr="1972._15_лет_космической_эры_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286124"/>
            <a:ext cx="2143140" cy="1506895"/>
          </a:xfrm>
          <a:prstGeom prst="rect">
            <a:avLst/>
          </a:prstGeom>
        </p:spPr>
      </p:pic>
      <p:pic>
        <p:nvPicPr>
          <p:cNvPr id="9" name="Рисунок 8" descr="1972._15_лет_космической_эры_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571612"/>
            <a:ext cx="2143140" cy="1526987"/>
          </a:xfrm>
          <a:prstGeom prst="rect">
            <a:avLst/>
          </a:prstGeom>
        </p:spPr>
      </p:pic>
      <p:pic>
        <p:nvPicPr>
          <p:cNvPr id="10" name="Рисунок 9" descr="1972._15_лет_космической_эры_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4958666"/>
            <a:ext cx="2143140" cy="1513593"/>
          </a:xfrm>
          <a:prstGeom prst="rect">
            <a:avLst/>
          </a:prstGeom>
        </p:spPr>
      </p:pic>
      <p:pic>
        <p:nvPicPr>
          <p:cNvPr id="11" name="Рисунок 10" descr="1972._15_лет_космической_эры_(4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6050" y="3286124"/>
            <a:ext cx="2143140" cy="1506895"/>
          </a:xfrm>
          <a:prstGeom prst="rect">
            <a:avLst/>
          </a:prstGeom>
        </p:spPr>
      </p:pic>
      <p:pic>
        <p:nvPicPr>
          <p:cNvPr id="12" name="Рисунок 11" descr="1972._15_лет_космической_эры_(5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4958666"/>
            <a:ext cx="2143140" cy="1513593"/>
          </a:xfrm>
          <a:prstGeom prst="rect">
            <a:avLst/>
          </a:prstGeom>
        </p:spPr>
      </p:pic>
      <p:pic>
        <p:nvPicPr>
          <p:cNvPr id="13" name="Рисунок 12" descr="400px-Alexei_Leonov_U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2132" y="1714488"/>
            <a:ext cx="3143272" cy="471490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7158" y="214290"/>
            <a:ext cx="82391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г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Олексій Леонов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285860"/>
            <a:ext cx="84296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15. Людина, яка здійснила космічний політ на радянському або російському кораблі – це космонавт.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Людина, яка здійснила космічний політ на американському кораблі – це астронавт.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називають людину, яка літала на китайському кораблі: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аргонавт;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стратонавт;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тайконавт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аеронавт?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 –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тайконавт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50px-LIU_Wang_CUHK_20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285860"/>
            <a:ext cx="3404026" cy="4538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1934" y="600076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Лю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16. Назвіть космодром, з якого вперше був запущений корабель з людиною на борту.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космодром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«Байконур»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800px-Baikonur_Cosmodrome_Soyuz_launch_p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31" y="1357298"/>
            <a:ext cx="8056737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17. Назвіть першу в історії жінку-космонавта.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Валентина Володимирівна Терешкова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ereshkova_Gagarin_Leo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785926"/>
            <a:ext cx="3357586" cy="4109685"/>
          </a:xfrm>
          <a:prstGeom prst="rect">
            <a:avLst/>
          </a:prstGeom>
        </p:spPr>
      </p:pic>
      <p:pic>
        <p:nvPicPr>
          <p:cNvPr id="7" name="Рисунок 6" descr="Tereshkova_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37" y="1714487"/>
            <a:ext cx="3360297" cy="49597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929190" y="6072206"/>
            <a:ext cx="37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О. Леонов, В. Терешкова, Ю. Гагарін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18. Назвіть першого космонавта незалежної України. 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Леонід Костянтинович Каденюк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80px-Leonid_Kadenyu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500174"/>
            <a:ext cx="4071966" cy="508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б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Галілео Галілей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6" name="Рисунок 5" descr="Galileo.arp.300pi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642" y="1071546"/>
            <a:ext cx="4532374" cy="5562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19. Цей шкільний учитель і вчений-самоучка 10 травня 1897 року вивів формулу, що встановила співвідношення між: - швидкістю ракети в будь-який момент, - швидкістю витікання газів із сопла, - масою ракети, - масою підривних речовин. А в 1903 році він опублікував книгу «Дослідження світових просторів реактивними приладами», де вперше довів, що єдиним апаратом, здатним здійснити космічний політ, є ракета. Назвіть цього вченого. 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Костянтин Едуардович Ціолковський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siolkovsk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1523999"/>
            <a:ext cx="4071966" cy="4680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20. Під керівництвом цього українського вченого, який народився 1907 року у Житомирі, запущено першу міжконтинентальну балістичну ракету, перший штучний супутник Землі,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здійснено перший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політ людини в космос та вихід людини в космос. Назвіть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цього вченого.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</a:t>
            </a:r>
            <a:r>
              <a:rPr lang="uk-UA" dirty="0" smtClean="0"/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Сергій Павлович Корольов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korolev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803" y="1142984"/>
            <a:ext cx="3864337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357430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Завдання ІІІ етапу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Який учений відкрив атмосферу на Венері?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Галілео Галілей;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Миколай Коперник;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Йоганн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Кеплер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Михайло Ломоносов?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Михайло Ломоносов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Lomonosov_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142984"/>
            <a:ext cx="4500594" cy="5400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Якою має бути перша космічна швидкість ракети (для Землі):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11,2 км/с;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11,2 м/с;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7,9 км/с;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7,9 м/с?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7,9 км/с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698b35a0f2730b18e9a07a30dd5799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857496"/>
            <a:ext cx="3933292" cy="1928826"/>
          </a:xfrm>
          <a:prstGeom prst="rect">
            <a:avLst/>
          </a:prstGeom>
        </p:spPr>
      </p:pic>
      <p:pic>
        <p:nvPicPr>
          <p:cNvPr id="6" name="Рисунок 5" descr="965b83d1534586553be94d2ec3e04a6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214422"/>
            <a:ext cx="4641808" cy="1571636"/>
          </a:xfrm>
          <a:prstGeom prst="rect">
            <a:avLst/>
          </a:prstGeom>
        </p:spPr>
      </p:pic>
      <p:pic>
        <p:nvPicPr>
          <p:cNvPr id="7" name="Рисунок 6" descr="07f064f00489e9d6d4b3ad6f8c14cc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5072074"/>
            <a:ext cx="2928957" cy="107909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00760" y="4857760"/>
            <a:ext cx="3143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7,9 км/с</a:t>
            </a:r>
            <a:endParaRPr lang="ru-RU" sz="6600" i="1" dirty="0"/>
          </a:p>
        </p:txBody>
      </p:sp>
      <p:pic>
        <p:nvPicPr>
          <p:cNvPr id="9" name="Рисунок 8" descr="raket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1000108"/>
            <a:ext cx="28575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Розташуйте планети Сонячної системи в порядку віддалення від Сонця: Венера, Земля, Марс, Меркурій, Сатурн, Юпітер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Між орбітами яких планет знаходиться пояс астероїдів: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Марса та Юпітера;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Юпітера та Сатурна;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Марса та Сатурна;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Сатурна та Урана?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/>
              <a:t>Меркурій</a:t>
            </a:r>
            <a:r>
              <a:rPr lang="ru-RU" sz="3200" b="1" dirty="0" smtClean="0"/>
              <a:t>, </a:t>
            </a:r>
            <a:r>
              <a:rPr lang="uk-UA" sz="3200" b="1" dirty="0" smtClean="0"/>
              <a:t>Венера, Земля, Марс, Юпітер, </a:t>
            </a:r>
            <a:r>
              <a:rPr lang="uk-UA" sz="3200" b="1" dirty="0" smtClean="0"/>
              <a:t>Сатурн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olarsystem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02" y="1604962"/>
            <a:ext cx="8321502" cy="45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Що таке «світловий рік»?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dirty="0" smtClean="0"/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світловий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рік – позасистемна одиниця виміру довжини, що дорівнює відстані, яку світло долає за один рік (1 світловий рік становить 9 460 730 472 580,8 км ≈ 9,46·1015 м)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318410118_pic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72" y="3000372"/>
            <a:ext cx="4667282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На честь цієї події були випущені наступні речі: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1) парфуми (фабрика «Нова Зоря» спільно з фірмою «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Revlon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»), 2) марка цигарок (фабрика «Ява» спільно з фірмою «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Philip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Morris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»), 3) пам’ятна біметалічна монета номіналом 500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тенге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(Казахстан), 4) поштові марки?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$(KGrHqV,!h8FEbbmjvSdBRNn(8W25Q~~60_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4143380"/>
            <a:ext cx="2357454" cy="1768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214290"/>
            <a:ext cx="8858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3200" b="1" dirty="0" smtClean="0"/>
              <a:t>кспериментальний </a:t>
            </a:r>
            <a:r>
              <a:rPr lang="uk-UA" sz="3200" b="1" dirty="0"/>
              <a:t>політ «Союз – Аполлон» (Apollo-Soyuz </a:t>
            </a:r>
            <a:r>
              <a:rPr lang="uk-UA" sz="3200" b="1" dirty="0" err="1"/>
              <a:t>Test</a:t>
            </a:r>
            <a:r>
              <a:rPr lang="uk-UA" sz="3200" b="1" dirty="0"/>
              <a:t> Project) – програма спільного експериментального польоту радянського космічного корабля «Союз-19» і американського космічного корабля «Аполлон».</a:t>
            </a:r>
            <a:endParaRPr lang="ru-RU" sz="3200" b="1" dirty="0"/>
          </a:p>
        </p:txBody>
      </p:sp>
      <p:pic>
        <p:nvPicPr>
          <p:cNvPr id="7" name="Рисунок 6" descr="500Souz-Apol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071942"/>
            <a:ext cx="1866590" cy="1866590"/>
          </a:xfrm>
          <a:prstGeom prst="rect">
            <a:avLst/>
          </a:prstGeom>
        </p:spPr>
      </p:pic>
      <p:pic>
        <p:nvPicPr>
          <p:cNvPr id="9" name="Рисунок 8" descr="414px-Soyuz-Apoll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8109" y="3286124"/>
            <a:ext cx="1678733" cy="2428892"/>
          </a:xfrm>
          <a:prstGeom prst="rect">
            <a:avLst/>
          </a:prstGeom>
        </p:spPr>
      </p:pic>
      <p:pic>
        <p:nvPicPr>
          <p:cNvPr id="10" name="Рисунок 9" descr="b4c3c1395f14f7ef8703241f5c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143248"/>
            <a:ext cx="1785950" cy="274761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57422" y="6143644"/>
            <a:ext cx="20837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/>
              <a:t>Парфуми «ЭПАС»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72298" y="6000768"/>
            <a:ext cx="2071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Поштовий блок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929330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Цигарки «Союз – Аполлон»</a:t>
            </a:r>
            <a:endParaRPr lang="ru-RU" sz="20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857752" y="6150114"/>
            <a:ext cx="26432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ятна монета Республіки Казахстан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Хто з радянських космонавтів брав участь у польоті «Союз – Аполлон»: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Олексій Леонов та Павло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Беляєв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Олексій Леонов та Валерій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Кубасов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Юрій Гагарін та Герман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Титов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Валентина Терешкова та Світлана Савицька?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б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Олексій Леонов та Валерій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Кубасов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50px-Portrait_of_ASTP_crew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428736"/>
            <a:ext cx="6429390" cy="5143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Хто з космонавтів є Почесним громадянином Кременчука?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dirty="0" smtClean="0"/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Олексій Архипович Леонов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00px-Alexei_Leonov_U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928670"/>
            <a:ext cx="3714776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28. Що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об’єднує цих космонавтів: Олексій Архипович Леонов, Володимир Вікторович Аксьонов, Петро Ілліч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Климук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Анатолій Семенович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Левченко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а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Марса та Юпітера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4" name="Рисунок 3" descr="480px-InnerSolarSystem_r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143000"/>
            <a:ext cx="5286412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dirty="0" smtClean="0"/>
              <a:t> </a:t>
            </a:r>
            <a:r>
              <a:rPr lang="uk-UA" sz="3200" dirty="0" smtClean="0"/>
              <a:t>усі </a:t>
            </a:r>
            <a:r>
              <a:rPr lang="uk-UA" sz="3200" dirty="0" smtClean="0"/>
              <a:t>вони навчалися у </a:t>
            </a:r>
            <a:r>
              <a:rPr lang="uk-UA" sz="3200" b="1" dirty="0" smtClean="0"/>
              <a:t>Кременчуцькому льотному коледжі </a:t>
            </a:r>
            <a:r>
              <a:rPr lang="uk-UA" sz="3200" dirty="0" smtClean="0"/>
              <a:t>(раніше – Військово-авіаційна школа початкового навчання льотчиків Військово-Повітряних Сил та Кременчуцьке льотне училище цивільної авіації</a:t>
            </a:r>
            <a:r>
              <a:rPr lang="uk-UA" sz="3200" dirty="0" smtClean="0"/>
              <a:t>).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922408"/>
            <a:ext cx="3643338" cy="2629276"/>
          </a:xfrm>
          <a:prstGeom prst="rect">
            <a:avLst/>
          </a:prstGeom>
        </p:spPr>
      </p:pic>
      <p:pic>
        <p:nvPicPr>
          <p:cNvPr id="7" name="Рисунок 6" descr="photo_9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235" y="3429000"/>
            <a:ext cx="4669648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Чим прославився Ніл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Армстронг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dirty="0" smtClean="0"/>
              <a:t> </a:t>
            </a:r>
            <a:r>
              <a:rPr lang="uk-UA" sz="3200" b="1" dirty="0" smtClean="0"/>
              <a:t>Ніл </a:t>
            </a:r>
            <a:r>
              <a:rPr lang="uk-UA" sz="3200" b="1" dirty="0" err="1" smtClean="0"/>
              <a:t>Армстронг</a:t>
            </a:r>
            <a:r>
              <a:rPr lang="uk-UA" sz="3200" b="1" dirty="0" smtClean="0"/>
              <a:t> – </a:t>
            </a:r>
            <a:r>
              <a:rPr lang="uk-UA" sz="3200" b="1" dirty="0" smtClean="0"/>
              <a:t>перший </a:t>
            </a:r>
            <a:r>
              <a:rPr lang="uk-UA" sz="3200" b="1" dirty="0" smtClean="0"/>
              <a:t>землянин, який ступив на </a:t>
            </a:r>
            <a:r>
              <a:rPr lang="uk-UA" sz="3200" b="1" dirty="0" smtClean="0"/>
              <a:t>Місяць.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3e830ff7d755910c01b19fb3fe6641a100997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16" y="2214554"/>
            <a:ext cx="4476782" cy="3357586"/>
          </a:xfrm>
          <a:prstGeom prst="rect">
            <a:avLst/>
          </a:prstGeom>
        </p:spPr>
      </p:pic>
      <p:pic>
        <p:nvPicPr>
          <p:cNvPr id="7" name="Рисунок 6" descr="Neil_Armstrong_po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857364"/>
            <a:ext cx="3571900" cy="4542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30. Що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таке «Місячна змова»?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dirty="0" smtClean="0"/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«Місячна змова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конспірологічна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яка стверджує, що деякі або всі елементи програми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Apollo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та пов'язаних з ними посадки на Місяць були фальсифікаціями в постановці НАСА та представниками інших організацій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57px-Apollo_11_Crew_During_Training_Exercise_-_GPN-2002-0000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357562"/>
            <a:ext cx="2500330" cy="3277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 Яку планету Сонячної системи називають «червоною»: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Венеру;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Меркурій;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Марс;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Сатурн?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35716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Марс</a:t>
            </a:r>
            <a:r>
              <a:rPr lang="uk-UA" b="1" dirty="0" smtClean="0"/>
              <a:t>  </a:t>
            </a:r>
            <a:endParaRPr lang="ru-RU" b="1" dirty="0"/>
          </a:p>
        </p:txBody>
      </p:sp>
      <p:pic>
        <p:nvPicPr>
          <p:cNvPr id="6" name="Рисунок 5" descr="Mars_atmosphe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096564"/>
            <a:ext cx="4786346" cy="538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4. Який супутник Юпітера найбільший (більший за Меркурій):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Ганімед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Каллісто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Іо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г) Європа?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1298</Words>
  <Application>Microsoft Office PowerPoint</Application>
  <PresentationFormat>Экран (4:3)</PresentationFormat>
  <Paragraphs>148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Олег</cp:lastModifiedBy>
  <cp:revision>37</cp:revision>
  <dcterms:created xsi:type="dcterms:W3CDTF">2013-04-07T14:42:11Z</dcterms:created>
  <dcterms:modified xsi:type="dcterms:W3CDTF">2013-04-10T15:06:37Z</dcterms:modified>
</cp:coreProperties>
</file>