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61" r:id="rId5"/>
    <p:sldId id="262" r:id="rId6"/>
    <p:sldId id="258" r:id="rId7"/>
    <p:sldId id="259" r:id="rId8"/>
    <p:sldId id="260" r:id="rId9"/>
    <p:sldId id="274" r:id="rId10"/>
    <p:sldId id="264" r:id="rId11"/>
    <p:sldId id="269" r:id="rId12"/>
    <p:sldId id="270" r:id="rId13"/>
    <p:sldId id="271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E930-BA39-4232-B93F-7F88FA150A11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C45B-0F9D-42AC-A108-2FB1977A9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/>
              <a:t>Література ХІХ століття</a:t>
            </a:r>
            <a:endParaRPr lang="ru-RU" sz="6600" b="1" dirty="0"/>
          </a:p>
        </p:txBody>
      </p:sp>
      <p:pic>
        <p:nvPicPr>
          <p:cNvPr id="3" name="Рисунок 2" descr="30870370_timeline1890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429000"/>
            <a:ext cx="8072462" cy="3261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Представники літератури реалізму ХІХ ст.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85723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Франція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714884"/>
            <a:ext cx="1436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Стендаль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286388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Оноре де </a:t>
            </a:r>
            <a:r>
              <a:rPr lang="uk-UA" sz="2400" b="1" dirty="0" smtClean="0"/>
              <a:t>Бальзак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643578"/>
            <a:ext cx="213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Гюстав </a:t>
            </a:r>
            <a:r>
              <a:rPr lang="uk-UA" sz="2400" b="1" dirty="0" smtClean="0"/>
              <a:t>Флобер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6072206"/>
            <a:ext cx="217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Гі де </a:t>
            </a:r>
            <a:r>
              <a:rPr lang="uk-UA" sz="2400" b="1" dirty="0" smtClean="0"/>
              <a:t>Мопассан</a:t>
            </a:r>
            <a:endParaRPr lang="ru-RU" sz="2400" b="1" dirty="0"/>
          </a:p>
        </p:txBody>
      </p:sp>
      <p:pic>
        <p:nvPicPr>
          <p:cNvPr id="8" name="Рисунок 7" descr="Stendhal_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2118056" cy="2693769"/>
          </a:xfrm>
          <a:prstGeom prst="rect">
            <a:avLst/>
          </a:prstGeom>
        </p:spPr>
      </p:pic>
      <p:pic>
        <p:nvPicPr>
          <p:cNvPr id="9" name="Рисунок 8" descr="Balzac_Boulang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928802"/>
            <a:ext cx="2104857" cy="2643206"/>
          </a:xfrm>
          <a:prstGeom prst="rect">
            <a:avLst/>
          </a:prstGeom>
        </p:spPr>
      </p:pic>
      <p:pic>
        <p:nvPicPr>
          <p:cNvPr id="10" name="Рисунок 9" descr="331px-Flaubert-Girau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428868"/>
            <a:ext cx="1822710" cy="2643206"/>
          </a:xfrm>
          <a:prstGeom prst="rect">
            <a:avLst/>
          </a:prstGeom>
        </p:spPr>
      </p:pic>
      <p:pic>
        <p:nvPicPr>
          <p:cNvPr id="11" name="Рисунок 10" descr="guy_de_maupassa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2857496"/>
            <a:ext cx="235556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Представники літератури реалізму ХІХ ст.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85723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Англія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6143644"/>
            <a:ext cx="2376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Вільям </a:t>
            </a:r>
            <a:r>
              <a:rPr lang="uk-UA" sz="2400" b="1" dirty="0" smtClean="0"/>
              <a:t>Теккерей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6143644"/>
            <a:ext cx="219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Чарльз </a:t>
            </a:r>
            <a:r>
              <a:rPr lang="uk-UA" sz="2400" b="1" dirty="0" smtClean="0"/>
              <a:t>Діккенс</a:t>
            </a:r>
            <a:endParaRPr lang="ru-RU" sz="2400" b="1" dirty="0"/>
          </a:p>
        </p:txBody>
      </p:sp>
      <p:pic>
        <p:nvPicPr>
          <p:cNvPr id="6" name="Рисунок 5" descr="395px-William_Makepeace_Thackeray_by_Samuel_Laur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3821188" cy="4643470"/>
          </a:xfrm>
          <a:prstGeom prst="rect">
            <a:avLst/>
          </a:prstGeom>
        </p:spPr>
      </p:pic>
      <p:pic>
        <p:nvPicPr>
          <p:cNvPr id="7" name="Рисунок 6" descr="Charles_Dickens_by_Ary_Scheffer_1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56" y="1428736"/>
            <a:ext cx="3113683" cy="467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Представники літератури реалізму ХІХ ст.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85723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Росія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929198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Олександр </a:t>
            </a:r>
            <a:r>
              <a:rPr lang="uk-UA" sz="2400" b="1" dirty="0" smtClean="0"/>
              <a:t>Пушкін</a:t>
            </a:r>
            <a:r>
              <a:rPr lang="uk-UA" sz="2400" dirty="0" smtClean="0"/>
              <a:t> («Євгеній Онєгін», прозові твори)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429264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Михайло </a:t>
            </a:r>
            <a:r>
              <a:rPr lang="uk-UA" sz="2400" b="1" dirty="0" smtClean="0"/>
              <a:t>Лермонтов </a:t>
            </a:r>
            <a:r>
              <a:rPr lang="uk-UA" sz="2400" dirty="0" smtClean="0"/>
              <a:t>(«Герой нашого часу»)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571501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Микола </a:t>
            </a:r>
            <a:r>
              <a:rPr lang="uk-UA" sz="2400" b="1" dirty="0" smtClean="0"/>
              <a:t>Гоголь</a:t>
            </a:r>
            <a:r>
              <a:rPr lang="uk-UA" sz="2400" dirty="0" smtClean="0"/>
              <a:t> («Мертві душі»)</a:t>
            </a:r>
            <a:endParaRPr lang="ru-RU" sz="2400" dirty="0"/>
          </a:p>
        </p:txBody>
      </p:sp>
      <p:pic>
        <p:nvPicPr>
          <p:cNvPr id="8" name="Рисунок 7" descr="Pushkin_Alexander_by_Sokolov_P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2707024" cy="3500462"/>
          </a:xfrm>
          <a:prstGeom prst="rect">
            <a:avLst/>
          </a:prstGeom>
        </p:spPr>
      </p:pic>
      <p:pic>
        <p:nvPicPr>
          <p:cNvPr id="9" name="Рисунок 8" descr="360px-Mikhail_Lermontov,_18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643050"/>
            <a:ext cx="2625347" cy="3500462"/>
          </a:xfrm>
          <a:prstGeom prst="rect">
            <a:avLst/>
          </a:prstGeom>
        </p:spPr>
      </p:pic>
      <p:pic>
        <p:nvPicPr>
          <p:cNvPr id="10" name="Рисунок 9" descr="338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000240"/>
            <a:ext cx="2720359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Представники літератури реалізму ХІХ ст.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85723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Росія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143644"/>
            <a:ext cx="2865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Федір </a:t>
            </a:r>
            <a:r>
              <a:rPr lang="uk-UA" sz="2400" b="1" dirty="0" smtClean="0"/>
              <a:t>Достоєвський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6143644"/>
            <a:ext cx="1773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Лев </a:t>
            </a:r>
            <a:r>
              <a:rPr lang="uk-UA" sz="2400" b="1" dirty="0" smtClean="0"/>
              <a:t>Толстой</a:t>
            </a:r>
            <a:endParaRPr lang="ru-RU" sz="2400" b="1" dirty="0"/>
          </a:p>
        </p:txBody>
      </p:sp>
      <p:pic>
        <p:nvPicPr>
          <p:cNvPr id="6" name="Рисунок 5" descr="384px-Vasily_Perov_-_Портрет_Ф.М.Достоевского_-_Google_Art_Proj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3643338" cy="4554171"/>
          </a:xfrm>
          <a:prstGeom prst="rect">
            <a:avLst/>
          </a:prstGeom>
        </p:spPr>
      </p:pic>
      <p:pic>
        <p:nvPicPr>
          <p:cNvPr id="8" name="Рисунок 7" descr="389px-Iwan_Nikolajewitsch_Kramskoj_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714776" cy="458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Представники літератури реалізму ХІХ ст.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85723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Росія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5715016"/>
            <a:ext cx="2026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Іван  </a:t>
            </a:r>
            <a:r>
              <a:rPr lang="uk-UA" sz="2400" b="1" dirty="0" smtClean="0"/>
              <a:t>Тургенєв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1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Іван </a:t>
            </a:r>
            <a:r>
              <a:rPr lang="uk-UA" sz="2400" b="1" dirty="0" err="1" smtClean="0"/>
              <a:t>Гончаров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6143644"/>
            <a:ext cx="181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Антон </a:t>
            </a:r>
            <a:r>
              <a:rPr lang="uk-UA" sz="2400" b="1" dirty="0" smtClean="0"/>
              <a:t>Чехов</a:t>
            </a:r>
            <a:endParaRPr lang="ru-RU" sz="2400" b="1" dirty="0"/>
          </a:p>
        </p:txBody>
      </p:sp>
      <p:pic>
        <p:nvPicPr>
          <p:cNvPr id="8" name="Рисунок 7" descr="366px-Turgenev_by_Rep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785926"/>
            <a:ext cx="2674675" cy="3500462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2869316" cy="3436802"/>
          </a:xfrm>
          <a:prstGeom prst="rect">
            <a:avLst/>
          </a:prstGeom>
        </p:spPr>
      </p:pic>
      <p:pic>
        <p:nvPicPr>
          <p:cNvPr id="10" name="Рисунок 9" descr="ChekhovGl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214554"/>
            <a:ext cx="2799504" cy="348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Виникнення нових літературних напрямів і течій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другій половині ХІХ 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71678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Натуралізм (Еміль Золя)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0043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Модернізм (модерністські течії) (Поль Верлен, Артюр Рембо, Оскар Уайльд)</a:t>
            </a:r>
            <a:endParaRPr lang="ru-RU" sz="2400" dirty="0"/>
          </a:p>
        </p:txBody>
      </p:sp>
      <p:pic>
        <p:nvPicPr>
          <p:cNvPr id="5" name="Рисунок 4" descr="Zola_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357298"/>
            <a:ext cx="1686393" cy="2084638"/>
          </a:xfrm>
          <a:prstGeom prst="rect">
            <a:avLst/>
          </a:prstGeom>
        </p:spPr>
      </p:pic>
      <p:pic>
        <p:nvPicPr>
          <p:cNvPr id="6" name="Рисунок 5" descr="Paul_Verlain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357694"/>
            <a:ext cx="1815856" cy="2214554"/>
          </a:xfrm>
          <a:prstGeom prst="rect">
            <a:avLst/>
          </a:prstGeom>
        </p:spPr>
      </p:pic>
      <p:pic>
        <p:nvPicPr>
          <p:cNvPr id="7" name="Рисунок 6" descr="Carjat_Arthur_Rimbaud_1872_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357694"/>
            <a:ext cx="1473200" cy="2228850"/>
          </a:xfrm>
          <a:prstGeom prst="rect">
            <a:avLst/>
          </a:prstGeom>
        </p:spPr>
      </p:pic>
      <p:pic>
        <p:nvPicPr>
          <p:cNvPr id="8" name="Рисунок 7" descr="Oscar_Wild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357694"/>
            <a:ext cx="151269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00042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428736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Перша третина ХІХ ст. – час розвитку романтизму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Реалізм – основний напрям у літературі ХІХ ст.: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значення терміну «реалізм»;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теоретичне обґрунтування реалізму, походження терміну;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характерні риси реалістичної літератури ХІХ ст.;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представники літератури реалізму ХІХ 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Виникнення нових літературних напрямів і течій у другій половині ХІХ ст.: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виникнення натуралізму;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виникнення модернізму (модерністських течій)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Перша третина ХІХ ст. – час розвитку романтизму</a:t>
            </a:r>
            <a:endParaRPr lang="ru-RU" sz="2800" b="1" dirty="0"/>
          </a:p>
        </p:txBody>
      </p:sp>
      <p:pic>
        <p:nvPicPr>
          <p:cNvPr id="3" name="Рисунок 2" descr="ETA_Hoffman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2631538" cy="3071834"/>
          </a:xfrm>
          <a:prstGeom prst="rect">
            <a:avLst/>
          </a:prstGeom>
        </p:spPr>
      </p:pic>
      <p:pic>
        <p:nvPicPr>
          <p:cNvPr id="5" name="Рисунок 4" descr="251-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285860"/>
            <a:ext cx="2530605" cy="3071834"/>
          </a:xfrm>
          <a:prstGeom prst="rect">
            <a:avLst/>
          </a:prstGeom>
        </p:spPr>
      </p:pic>
      <p:pic>
        <p:nvPicPr>
          <p:cNvPr id="6" name="Рисунок 5" descr="Grim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928934"/>
            <a:ext cx="2831207" cy="3071834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48" y="4429132"/>
            <a:ext cx="228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Ернст Теодор Амадей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Гофманн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4572008"/>
            <a:ext cx="1623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Генріх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Гейне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86116" y="6143644"/>
            <a:ext cx="2809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Якоб і Вільгельм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Грімм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Перша третина ХІХ ст. – час розвитку романтизму</a:t>
            </a:r>
            <a:endParaRPr lang="ru-RU" sz="2800" b="1" dirty="0"/>
          </a:p>
        </p:txBody>
      </p:sp>
      <p:pic>
        <p:nvPicPr>
          <p:cNvPr id="4" name="Рисунок 3" descr="367px-George_Gordon_Byron,_6th_Baron_Byron_by_Richard_Westall_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2714645" cy="3550489"/>
          </a:xfrm>
          <a:prstGeom prst="rect">
            <a:avLst/>
          </a:prstGeom>
        </p:spPr>
      </p:pic>
      <p:pic>
        <p:nvPicPr>
          <p:cNvPr id="8" name="Рисунок 7" descr="474px-Adam_Mickiewicz_by_Józef_Oleszkiewic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285992"/>
            <a:ext cx="2795369" cy="3538442"/>
          </a:xfrm>
          <a:prstGeom prst="rect">
            <a:avLst/>
          </a:prstGeom>
        </p:spPr>
      </p:pic>
      <p:pic>
        <p:nvPicPr>
          <p:cNvPr id="9" name="Рисунок 8" descr="347px-Orlai-petof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214422"/>
            <a:ext cx="2570119" cy="355520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5000636"/>
            <a:ext cx="2859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Джордж Гордон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Байрон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6000768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Міцкевич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500063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Шандор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Петефі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Перша третина ХІХ ст. – час розвитку романтизму</a:t>
            </a:r>
            <a:endParaRPr lang="ru-RU" sz="2800" b="1" dirty="0"/>
          </a:p>
        </p:txBody>
      </p:sp>
      <p:pic>
        <p:nvPicPr>
          <p:cNvPr id="3" name="Рисунок 2" descr="0161. Kiprenskij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2928958" cy="3392615"/>
          </a:xfrm>
          <a:prstGeom prst="rect">
            <a:avLst/>
          </a:prstGeom>
        </p:spPr>
      </p:pic>
      <p:pic>
        <p:nvPicPr>
          <p:cNvPr id="4" name="Рисунок 3" descr="359px-Mikhail_lermont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285992"/>
            <a:ext cx="2564623" cy="3429024"/>
          </a:xfrm>
          <a:prstGeom prst="rect">
            <a:avLst/>
          </a:prstGeom>
        </p:spPr>
      </p:pic>
      <p:pic>
        <p:nvPicPr>
          <p:cNvPr id="5" name="Рисунок 4" descr="Портрет_Гогол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285860"/>
            <a:ext cx="2734612" cy="33575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4714884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Олександр Сергійович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Пушкін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рання творчість)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85789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Михайло Юрійович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Лермонтов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лірика)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714884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Микола Васильович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Гоголь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рання творчість)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Реалізм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основний напрям у літературі ХІХ ст.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Реалізм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(тип художнього пізнання світу) – правдиве, об’єктивне відображення дійсності засобами того чи іншого мистецтва.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Реалізм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(метод) – художній метод, в основі якого лежить принцип життєвої правди в змалюванні соціального середовища, побуту, суспільних відносин і обумовлених ними типів людських характерів.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7194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Реалізм ХІХ ст.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(напрям) – літературний напрям, у якому людина розглядається в її зв’язках із соціальним середовищем. Сформувався у 1820-х рр. певною мірою як заперечення художніх принципів романтизму. Іноді реалізм ХІХ ст. називають «класичним реалізмом» або «критичним реалізмом».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Теоретичне обґрунтування реалізму: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твори Стендаля «Расін і Шекспір» (1825), «Вальтер Скотт 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„Принцеса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Клевська”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(1830);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передмова Бальзака до «Людської комедії».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500570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Сам термін «реалізм» вперше використав французький критик та письменник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Шанфлері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50-х рр. для визначення мистецтва, яке протистоїть романтизму й академізму.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tendhal_par_Duc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1878838" cy="2398649"/>
          </a:xfrm>
          <a:prstGeom prst="rect">
            <a:avLst/>
          </a:prstGeom>
        </p:spPr>
      </p:pic>
      <p:pic>
        <p:nvPicPr>
          <p:cNvPr id="6" name="Рисунок 5" descr="HBalz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071678"/>
            <a:ext cx="1886043" cy="2392542"/>
          </a:xfrm>
          <a:prstGeom prst="rect">
            <a:avLst/>
          </a:prstGeom>
        </p:spPr>
      </p:pic>
      <p:pic>
        <p:nvPicPr>
          <p:cNvPr id="7" name="Рисунок 6" descr="0163-0147_bildnis_von_champfleu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714620"/>
            <a:ext cx="3128396" cy="383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Характерні риси реалістичної літератури ХІХ ст.: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головна проблема – взаємини людини і суспільства;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відтворення людської особистості в тісному взаємозв’язку з навколишнім середовищем;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поглиблений соціальний аналіз;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об’єктивність, достовірність відображення (змалювання життя „у формах самого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життя”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конкретно-історичний підхід до зображуваного;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типізація дійсності;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індивідуальність і неповторність образів при їх типізації;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вплив природничих наук, філософії позитивізму на літературу;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провідні жанри реалізму: роман, повість, фізіологічний нарис (превалювання епічних, прозових жанрів, послаблення ліричного начала);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критичний пафос.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творчості деяких авторів романтизм і реалізм тісно переплітаються (Вальтер Скотт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Айвенго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»: фольклорні елементи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інтерес до Середньовіччя романтичний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сюжет, герої і водночас конкретно-історичний підхід до зображуваного).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1px-Sir_Walter_Scott_-_Raeb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2357431"/>
            <a:ext cx="3525249" cy="4214818"/>
          </a:xfrm>
          <a:prstGeom prst="rect">
            <a:avLst/>
          </a:prstGeom>
        </p:spPr>
      </p:pic>
      <p:pic>
        <p:nvPicPr>
          <p:cNvPr id="4" name="Рисунок 3" descr="41530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25641"/>
            <a:ext cx="3467097" cy="423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564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20</cp:revision>
  <dcterms:created xsi:type="dcterms:W3CDTF">2013-08-20T18:28:19Z</dcterms:created>
  <dcterms:modified xsi:type="dcterms:W3CDTF">2013-08-27T18:23:36Z</dcterms:modified>
</cp:coreProperties>
</file>