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F6B4-B474-4EC8-81C0-89756C55029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6627-3352-47A1-8214-B961DDE7A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F6B4-B474-4EC8-81C0-89756C55029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6627-3352-47A1-8214-B961DDE7A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F6B4-B474-4EC8-81C0-89756C55029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6627-3352-47A1-8214-B961DDE7A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F6B4-B474-4EC8-81C0-89756C55029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6627-3352-47A1-8214-B961DDE7A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F6B4-B474-4EC8-81C0-89756C55029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6627-3352-47A1-8214-B961DDE7A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F6B4-B474-4EC8-81C0-89756C55029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6627-3352-47A1-8214-B961DDE7A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F6B4-B474-4EC8-81C0-89756C55029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6627-3352-47A1-8214-B961DDE7A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F6B4-B474-4EC8-81C0-89756C55029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6627-3352-47A1-8214-B961DDE7A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F6B4-B474-4EC8-81C0-89756C55029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6627-3352-47A1-8214-B961DDE7A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F6B4-B474-4EC8-81C0-89756C55029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6627-3352-47A1-8214-B961DDE7A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F6B4-B474-4EC8-81C0-89756C55029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6627-3352-47A1-8214-B961DDE7A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F6B4-B474-4EC8-81C0-89756C55029F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F6627-3352-47A1-8214-B961DDE7A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vitlit.at.ua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vitlit.at.ua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vitlit.at.ua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vitlit.at.u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vitlit.at.ua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78592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+mj-lt"/>
              </a:rPr>
              <a:t>Священні книги народів світу як пам’ятки світової культури</a:t>
            </a:r>
            <a:endParaRPr lang="ru-RU" sz="4800" b="1" dirty="0">
              <a:latin typeface="+mj-lt"/>
            </a:endParaRPr>
          </a:p>
        </p:txBody>
      </p:sp>
      <p:pic>
        <p:nvPicPr>
          <p:cNvPr id="3" name="Рисунок 2" descr="4174_1_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500569"/>
            <a:ext cx="1746049" cy="1800000"/>
          </a:xfrm>
          <a:prstGeom prst="rect">
            <a:avLst/>
          </a:prstGeom>
        </p:spPr>
      </p:pic>
      <p:pic>
        <p:nvPicPr>
          <p:cNvPr id="5" name="Рисунок 4" descr="344px-Christian_cros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4500570"/>
            <a:ext cx="1290000" cy="1800000"/>
          </a:xfrm>
          <a:prstGeom prst="rect">
            <a:avLst/>
          </a:prstGeom>
        </p:spPr>
      </p:pic>
      <p:pic>
        <p:nvPicPr>
          <p:cNvPr id="6" name="Рисунок 5" descr="Star_and_Crescent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4500570"/>
            <a:ext cx="1914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Структура Корану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928670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Коран складається зі 114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які поділяються на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аяти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(вірші).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розташовані так: найдовші – на початку, найкоротші – в кінці.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42926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Згідно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традиції,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сури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розподіляються на «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мекканські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» (послані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Мухаммеду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до переселення у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Медіну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або на шляху у це місто) та «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медінські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» (послані після переселення у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Медіну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.8-17-1990-Guld-koranside-recto-og-ver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213303"/>
            <a:ext cx="8001056" cy="29828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00826" y="6550223"/>
            <a:ext cx="2378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© </a:t>
            </a:r>
            <a:r>
              <a:rPr lang="uk-UA" sz="1400" dirty="0" smtClean="0">
                <a:hlinkClick r:id="rId3"/>
              </a:rPr>
              <a:t>Світова література в школі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Веди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– священні книги індуїзму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596" y="1357298"/>
            <a:ext cx="83582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Слово «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означає «відати», «знати», «вінець знання», «достовірні знання».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000504"/>
            <a:ext cx="5429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Час створення: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XVI ст. до н. е. – V ст. до н. 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Мова: ведичний санскрит.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Atharva-Veda_samhita_page_471_illust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176746"/>
            <a:ext cx="3171600" cy="4010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За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віруваннями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індуїстів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створення Вед приписується богу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Брахмі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який вшановується як творча сила і творець всесвіту.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6143644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Ведах згадуються 1999 богів і міститься 1028 гімнів.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rahma_18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785926"/>
            <a:ext cx="3571900" cy="4357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58" y="642918"/>
            <a:ext cx="850112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Веди складаються з 4-х збірників: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Рігведа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збірник гімнів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Самаведа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збірник пісень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Яджурведа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збірник жертовних формул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Атхарваведа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збірник заклинань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071942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Кожна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Веда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має основну частину (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Самхіту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) та коментарі до неї: Брахмани,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Араньяки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й Упанішади.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Біблія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– священна книга Християнства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850112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Складається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 двох частин: Старий Заповіт і Новий Заповіт. Старий Заповіт є священним також і для прихильників Юдаїзму.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429264"/>
            <a:ext cx="86439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Усього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 складу Біблії входять 66 книг (за Православним каноном), створених різними авторами. Окрім канонічних книг, існують і неканонічні книги – апокрифи.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he-fall-of-man-1570.jpg!H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214554"/>
            <a:ext cx="2405794" cy="3179463"/>
          </a:xfrm>
          <a:prstGeom prst="rect">
            <a:avLst/>
          </a:prstGeom>
        </p:spPr>
      </p:pic>
      <p:pic>
        <p:nvPicPr>
          <p:cNvPr id="6" name="Рисунок 5" descr="Cristo_crucificado_(Murillo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214554"/>
            <a:ext cx="2348227" cy="3143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Старий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Заповіт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налічує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39 книг. У них розповідається про створення світу, гріхопадіння, взаємини Бога з вибраним ним народом Ізраїлю.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2143116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Структура Старого Заповіту: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доісторичні книги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історичні книги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навчальні (поетичні) книги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пророчі книги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8596" y="5000636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Час створення: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ХІІІ ст. до н. е.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ст. до н. 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Мова: давньоєврейська та арамейська.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72264" y="6357958"/>
            <a:ext cx="2378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© </a:t>
            </a:r>
            <a:r>
              <a:rPr lang="uk-UA" sz="1400" dirty="0" smtClean="0">
                <a:hlinkClick r:id="rId2"/>
              </a:rPr>
              <a:t>Світова література в школі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Новий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Заповіт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складається з 27 книг: чотири Євангелія, діяння Апостолів, 21 послання Апостолів та книга Об’явлення Івана Богослова (Апокаліпсис).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35743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цих книгах розповідається про життя та вчення Ісуса Христа, виникнення та існування перших християнських общин, про кінець світу, друге пришестя Христа та тисячолітнє царство Боже після Страшного Суду.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5000636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Час створення: І ст. н. 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Мова: давньогрецька (койне).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72264" y="6357958"/>
            <a:ext cx="2378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© </a:t>
            </a:r>
            <a:r>
              <a:rPr lang="uk-UA" sz="1400" dirty="0" smtClean="0">
                <a:hlinkClick r:id="rId2"/>
              </a:rPr>
              <a:t>Світова література в школі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392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Біблія в Україні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Вперше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біблійні твори з’явилися в Україні у Х столітті (церковнослов’янською мовою).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2143116"/>
            <a:ext cx="57864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Першою друкованою книгою в Україні став «Апостол» Івана Федорова (Львів, 1574 р.), який містив традиційний церковнослов’янський переклад «Діянь і послань апостольських».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57694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Першим повним друкованим виданням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сіх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книг Святого Письма церковнослов’янською мовою була «Острозька Біблія» Івана Федорова (1581 р.)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024px-Apostol_1564_Frontisp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857364"/>
            <a:ext cx="2683115" cy="1928826"/>
          </a:xfrm>
          <a:prstGeom prst="rect">
            <a:avLst/>
          </a:prstGeom>
        </p:spPr>
      </p:pic>
      <p:pic>
        <p:nvPicPr>
          <p:cNvPr id="7" name="Рисунок 6" descr="Ostrogbib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4000504"/>
            <a:ext cx="1696417" cy="25717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65207" y="6550223"/>
            <a:ext cx="2378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© </a:t>
            </a:r>
            <a:r>
              <a:rPr lang="uk-UA" sz="1400" dirty="0" smtClean="0">
                <a:hlinkClick r:id="rId4"/>
              </a:rPr>
              <a:t>Світова література в школі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Коран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священна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книга мусульман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857232"/>
            <a:ext cx="85725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Коран – це запис проповідей, що виголошені пророком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Мухаммедом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формі пророчих одкровень переважно в Мецці та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Медіні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між 610 і 632 рр.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Згідно з Ісламом, Коран не створений, а існує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передвічно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він є словом Аллаха і містить його остаточну і повну волю. Оригінал Корану зберігається на небі, звідки його було послано в світ від Аллаха через ангела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Джабраїла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який  передавав його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Мухаммеду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частинами протягом 22 років.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Коран був записаний зі слів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Мухаммеда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його сподвижниками.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Birmingham_Quran_manuscri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1" y="4357694"/>
            <a:ext cx="3600067" cy="23449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72264" y="6357958"/>
            <a:ext cx="2378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© </a:t>
            </a:r>
            <a:r>
              <a:rPr lang="uk-UA" sz="1400" dirty="0" smtClean="0">
                <a:hlinkClick r:id="rId3"/>
              </a:rPr>
              <a:t>Світова література в школі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592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29</cp:revision>
  <dcterms:created xsi:type="dcterms:W3CDTF">2015-08-30T17:04:22Z</dcterms:created>
  <dcterms:modified xsi:type="dcterms:W3CDTF">2015-09-02T19:11:14Z</dcterms:modified>
</cp:coreProperties>
</file>