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937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350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8817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04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77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12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62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80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295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47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04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4DFDF-DDBC-4E0D-9F24-17A5EBE17CFA}" type="datetimeFigureOut">
              <a:rPr lang="ru-RU" smtClean="0"/>
              <a:t>19.09.2016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A327-2385-44AC-950B-0ADAC8D5EE7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603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34603" y="1893194"/>
            <a:ext cx="111788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atin typeface="Batang" panose="02030600000101010101" pitchFamily="18" charset="-127"/>
                <a:ea typeface="Batang" panose="02030600000101010101" pitchFamily="18" charset="-127"/>
              </a:rPr>
              <a:t>Сюжети та образи </a:t>
            </a:r>
          </a:p>
          <a:p>
            <a:pPr algn="ctr"/>
            <a:r>
              <a:rPr lang="uk-UA" sz="4800" b="1" dirty="0">
                <a:latin typeface="Batang" panose="02030600000101010101" pitchFamily="18" charset="-127"/>
                <a:ea typeface="Batang" panose="02030600000101010101" pitchFamily="18" charset="-127"/>
              </a:rPr>
              <a:t>Старого Заповіту</a:t>
            </a:r>
            <a:endParaRPr lang="uk-UA" sz="4800" b="1" dirty="0"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88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10" y="90441"/>
            <a:ext cx="6163700" cy="66554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3031" y="6038040"/>
            <a:ext cx="26015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Тіціан</a:t>
            </a:r>
            <a:r>
              <a:rPr lang="ru-RU" sz="2000" dirty="0"/>
              <a:t>. Давид і </a:t>
            </a:r>
            <a:r>
              <a:rPr lang="ru-RU" sz="2000" dirty="0" err="1"/>
              <a:t>Голіаф</a:t>
            </a:r>
            <a:r>
              <a:rPr lang="ru-RU" sz="2000" dirty="0"/>
              <a:t> (1543-1544)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480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8" y="154951"/>
            <a:ext cx="8058044" cy="620721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304" y="6457890"/>
            <a:ext cx="8864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Ернст</a:t>
            </a:r>
            <a:r>
              <a:rPr lang="ru-RU" sz="2000" dirty="0"/>
              <a:t> </a:t>
            </a:r>
            <a:r>
              <a:rPr lang="ru-RU" sz="2000" dirty="0" err="1"/>
              <a:t>Юсефсон</a:t>
            </a:r>
            <a:r>
              <a:rPr lang="ru-RU" sz="2000" dirty="0"/>
              <a:t>. </a:t>
            </a:r>
            <a:r>
              <a:rPr lang="ru-RU" sz="2000" dirty="0" smtClean="0"/>
              <a:t>Давид </a:t>
            </a:r>
            <a:r>
              <a:rPr lang="ru-RU" sz="2000" dirty="0"/>
              <a:t>і Саул (1878)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469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233" y="98339"/>
            <a:ext cx="5399314" cy="66613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0304" y="6051775"/>
            <a:ext cx="3258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Гюстав Доре. </a:t>
            </a:r>
            <a:r>
              <a:rPr lang="ru-RU" sz="2000" dirty="0" err="1" smtClean="0"/>
              <a:t>Цар</a:t>
            </a:r>
            <a:r>
              <a:rPr lang="ru-RU" sz="2000" dirty="0" smtClean="0"/>
              <a:t> </a:t>
            </a:r>
            <a:r>
              <a:rPr lang="ru-RU" sz="2000" dirty="0"/>
              <a:t>Соломон у </a:t>
            </a:r>
            <a:r>
              <a:rPr lang="ru-RU" sz="2000" dirty="0" err="1"/>
              <a:t>похилих</a:t>
            </a:r>
            <a:r>
              <a:rPr lang="ru-RU" sz="2000" dirty="0"/>
              <a:t> </a:t>
            </a:r>
            <a:r>
              <a:rPr lang="ru-RU" sz="2000" dirty="0" err="1"/>
              <a:t>літах</a:t>
            </a:r>
            <a:r>
              <a:rPr lang="ru-RU" sz="2000" dirty="0"/>
              <a:t> (1866)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763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67" y="123975"/>
            <a:ext cx="7717674" cy="61142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1668" y="6300801"/>
            <a:ext cx="88477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Ян Брейгель </a:t>
            </a:r>
            <a:r>
              <a:rPr lang="uk-UA" sz="2000" dirty="0"/>
              <a:t>молодший</a:t>
            </a:r>
            <a:r>
              <a:rPr lang="ru-RU" sz="2000" dirty="0"/>
              <a:t>. </a:t>
            </a:r>
            <a:r>
              <a:rPr lang="ru-RU" sz="2000" dirty="0" smtClean="0"/>
              <a:t>Бог </a:t>
            </a:r>
            <a:r>
              <a:rPr lang="uk-UA" sz="2000" dirty="0"/>
              <a:t>створює</a:t>
            </a:r>
            <a:r>
              <a:rPr lang="ru-RU" sz="2000" dirty="0"/>
              <a:t> </a:t>
            </a:r>
            <a:r>
              <a:rPr lang="uk-UA" sz="2000" dirty="0"/>
              <a:t>Сонце</a:t>
            </a:r>
            <a:r>
              <a:rPr lang="ru-RU" sz="2000" dirty="0"/>
              <a:t>, </a:t>
            </a:r>
            <a:r>
              <a:rPr lang="uk-UA" sz="2000" dirty="0"/>
              <a:t>Місяць</a:t>
            </a:r>
            <a:r>
              <a:rPr lang="ru-RU" sz="2000" dirty="0"/>
              <a:t> і </a:t>
            </a:r>
            <a:r>
              <a:rPr lang="uk-UA" sz="2000" dirty="0"/>
              <a:t>зорі</a:t>
            </a:r>
            <a:r>
              <a:rPr lang="ru-RU" sz="2000" dirty="0"/>
              <a:t> (Х</a:t>
            </a:r>
            <a:r>
              <a:rPr lang="en-US" sz="2000" dirty="0"/>
              <a:t>V</a:t>
            </a:r>
            <a:r>
              <a:rPr lang="ru-RU" sz="2000" dirty="0"/>
              <a:t>ІІ ст.)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556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9" y="167426"/>
            <a:ext cx="8664265" cy="61935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819" y="6456749"/>
            <a:ext cx="87718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Лукас Кранах </a:t>
            </a:r>
            <a:r>
              <a:rPr lang="ru-RU" sz="2000" dirty="0" smtClean="0"/>
              <a:t>старший. Рай </a:t>
            </a:r>
            <a:r>
              <a:rPr lang="ru-RU" sz="2000" dirty="0"/>
              <a:t>(1530)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23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27" y="112514"/>
            <a:ext cx="6359915" cy="660374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425" y="5880416"/>
            <a:ext cx="2395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err="1"/>
              <a:t>Тіціан</a:t>
            </a:r>
            <a:r>
              <a:rPr lang="uk-UA" sz="2000" dirty="0"/>
              <a:t>. Каїн і Авель (1543-1544)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1273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7" y="128994"/>
            <a:ext cx="7840346" cy="61558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062" y="6400129"/>
            <a:ext cx="8731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err="1"/>
              <a:t>Сімон</a:t>
            </a:r>
            <a:r>
              <a:rPr lang="uk-UA" sz="2000" dirty="0"/>
              <a:t> де </a:t>
            </a:r>
            <a:r>
              <a:rPr lang="uk-UA" sz="2000" dirty="0" err="1" smtClean="0"/>
              <a:t>Майль</a:t>
            </a:r>
            <a:r>
              <a:rPr lang="uk-UA" sz="2000" dirty="0" smtClean="0"/>
              <a:t>. Ковчег </a:t>
            </a:r>
            <a:r>
              <a:rPr lang="uk-UA" sz="2000" dirty="0"/>
              <a:t>Ноя біля гори Арарат (1570)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7051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3" y="114002"/>
            <a:ext cx="8522369" cy="62386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789" y="6352642"/>
            <a:ext cx="8938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Пітер</a:t>
            </a:r>
            <a:r>
              <a:rPr lang="ru-RU" sz="2000" dirty="0"/>
              <a:t> Брейгель </a:t>
            </a:r>
            <a:r>
              <a:rPr lang="ru-RU" sz="2000" dirty="0" smtClean="0"/>
              <a:t>старший. </a:t>
            </a:r>
            <a:r>
              <a:rPr lang="ru-RU" sz="2000" dirty="0" err="1" smtClean="0"/>
              <a:t>Вавилонська</a:t>
            </a:r>
            <a:r>
              <a:rPr lang="ru-RU" sz="2000" dirty="0" smtClean="0"/>
              <a:t> </a:t>
            </a:r>
            <a:r>
              <a:rPr lang="ru-RU" sz="2000" dirty="0"/>
              <a:t>вежа (1563)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6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16" y="127074"/>
            <a:ext cx="5020506" cy="65930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4545" y="5704451"/>
            <a:ext cx="3490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Рембрандт. </a:t>
            </a:r>
          </a:p>
          <a:p>
            <a:pPr algn="ctr"/>
            <a:r>
              <a:rPr lang="ru-RU" sz="2000" dirty="0" err="1"/>
              <a:t>Мойсей</a:t>
            </a:r>
            <a:r>
              <a:rPr lang="ru-RU" sz="2000" dirty="0"/>
              <a:t> і </a:t>
            </a:r>
            <a:r>
              <a:rPr lang="ru-RU" sz="2000" dirty="0" err="1"/>
              <a:t>скрижалі</a:t>
            </a:r>
            <a:r>
              <a:rPr lang="ru-RU" sz="2000" dirty="0"/>
              <a:t> Закону (1659)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3707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1" y="119630"/>
            <a:ext cx="8960911" cy="54955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621" y="5927350"/>
            <a:ext cx="89609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Вільям</a:t>
            </a:r>
            <a:r>
              <a:rPr lang="ru-RU" sz="2000" dirty="0"/>
              <a:t> </a:t>
            </a:r>
            <a:r>
              <a:rPr lang="ru-RU" sz="2000" dirty="0" err="1"/>
              <a:t>Холман</a:t>
            </a:r>
            <a:r>
              <a:rPr lang="ru-RU" sz="2000" dirty="0"/>
              <a:t> Хант. Цап-</a:t>
            </a:r>
            <a:r>
              <a:rPr lang="ru-RU" sz="2000" dirty="0" err="1"/>
              <a:t>відбувайло</a:t>
            </a:r>
            <a:r>
              <a:rPr lang="ru-RU" sz="2000" dirty="0"/>
              <a:t> (1854-1856)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648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372" y="177270"/>
            <a:ext cx="5565658" cy="65283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5910" y="5689939"/>
            <a:ext cx="31810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Ян </a:t>
            </a:r>
            <a:r>
              <a:rPr lang="ru-RU" sz="2000" dirty="0" err="1"/>
              <a:t>Лівенс</a:t>
            </a:r>
            <a:r>
              <a:rPr lang="ru-RU" sz="2000" dirty="0"/>
              <a:t>. </a:t>
            </a:r>
          </a:p>
          <a:p>
            <a:pPr algn="ctr"/>
            <a:r>
              <a:rPr lang="ru-RU" sz="2000" dirty="0"/>
              <a:t>Самсон і </a:t>
            </a:r>
            <a:r>
              <a:rPr lang="ru-RU" sz="2000" dirty="0" err="1"/>
              <a:t>Даліла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ru-RU" sz="2000" dirty="0" smtClean="0"/>
              <a:t>(</a:t>
            </a:r>
            <a:r>
              <a:rPr lang="ru-RU" sz="2000" dirty="0"/>
              <a:t>1630-1635)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886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113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Batang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2016-09-18T16:53:30Z</dcterms:created>
  <dcterms:modified xsi:type="dcterms:W3CDTF">2016-09-19T16:12:26Z</dcterms:modified>
</cp:coreProperties>
</file>