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7" r:id="rId5"/>
    <p:sldId id="276" r:id="rId6"/>
    <p:sldId id="275" r:id="rId7"/>
    <p:sldId id="274" r:id="rId8"/>
    <p:sldId id="273" r:id="rId9"/>
    <p:sldId id="272" r:id="rId10"/>
    <p:sldId id="271" r:id="rId11"/>
    <p:sldId id="278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DFDF-DDBC-4E0D-9F24-17A5EBE17CFA}" type="datetimeFigureOut">
              <a:rPr lang="ru-RU" smtClean="0"/>
              <a:t>24.09.2016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A327-2385-44AC-950B-0ADAC8D5E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93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DFDF-DDBC-4E0D-9F24-17A5EBE17CFA}" type="datetimeFigureOut">
              <a:rPr lang="ru-RU" smtClean="0"/>
              <a:t>24.09.2016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A327-2385-44AC-950B-0ADAC8D5E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502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DFDF-DDBC-4E0D-9F24-17A5EBE17CFA}" type="datetimeFigureOut">
              <a:rPr lang="ru-RU" smtClean="0"/>
              <a:t>24.09.2016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A327-2385-44AC-950B-0ADAC8D5E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81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DFDF-DDBC-4E0D-9F24-17A5EBE17CFA}" type="datetimeFigureOut">
              <a:rPr lang="ru-RU" smtClean="0"/>
              <a:t>24.09.2016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A327-2385-44AC-950B-0ADAC8D5E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04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DFDF-DDBC-4E0D-9F24-17A5EBE17CFA}" type="datetimeFigureOut">
              <a:rPr lang="ru-RU" smtClean="0"/>
              <a:t>24.09.2016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A327-2385-44AC-950B-0ADAC8D5E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77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DFDF-DDBC-4E0D-9F24-17A5EBE17CFA}" type="datetimeFigureOut">
              <a:rPr lang="ru-RU" smtClean="0"/>
              <a:t>24.09.2016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A327-2385-44AC-950B-0ADAC8D5E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12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DFDF-DDBC-4E0D-9F24-17A5EBE17CFA}" type="datetimeFigureOut">
              <a:rPr lang="ru-RU" smtClean="0"/>
              <a:t>24.09.2016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A327-2385-44AC-950B-0ADAC8D5E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62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DFDF-DDBC-4E0D-9F24-17A5EBE17CFA}" type="datetimeFigureOut">
              <a:rPr lang="ru-RU" smtClean="0"/>
              <a:t>24.09.2016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A327-2385-44AC-950B-0ADAC8D5E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80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DFDF-DDBC-4E0D-9F24-17A5EBE17CFA}" type="datetimeFigureOut">
              <a:rPr lang="ru-RU" smtClean="0"/>
              <a:t>24.09.2016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A327-2385-44AC-950B-0ADAC8D5E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95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DFDF-DDBC-4E0D-9F24-17A5EBE17CFA}" type="datetimeFigureOut">
              <a:rPr lang="ru-RU" smtClean="0"/>
              <a:t>24.09.2016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A327-2385-44AC-950B-0ADAC8D5E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47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DFDF-DDBC-4E0D-9F24-17A5EBE17CFA}" type="datetimeFigureOut">
              <a:rPr lang="ru-RU" smtClean="0"/>
              <a:t>24.09.2016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A327-2385-44AC-950B-0ADAC8D5E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04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4DFDF-DDBC-4E0D-9F24-17A5EBE17CFA}" type="datetimeFigureOut">
              <a:rPr lang="ru-RU" smtClean="0"/>
              <a:t>24.09.2016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EA327-2385-44AC-950B-0ADAC8D5E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03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789" y="1893194"/>
            <a:ext cx="88606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latin typeface="Batang" panose="02030600000101010101" pitchFamily="18" charset="-127"/>
                <a:ea typeface="Batang" panose="02030600000101010101" pitchFamily="18" charset="-127"/>
              </a:rPr>
              <a:t>Сюжети та образи </a:t>
            </a:r>
          </a:p>
          <a:p>
            <a:pPr algn="ctr"/>
            <a:r>
              <a:rPr lang="uk-UA" sz="48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Нового </a:t>
            </a:r>
            <a:r>
              <a:rPr lang="uk-UA" sz="4800" b="1" dirty="0">
                <a:latin typeface="Batang" panose="02030600000101010101" pitchFamily="18" charset="-127"/>
                <a:ea typeface="Batang" panose="02030600000101010101" pitchFamily="18" charset="-127"/>
              </a:rPr>
              <a:t>Заповіту</a:t>
            </a:r>
          </a:p>
        </p:txBody>
      </p:sp>
    </p:spTree>
    <p:extLst>
      <p:ext uri="{BB962C8B-B14F-4D97-AF65-F5344CB8AC3E}">
        <p14:creationId xmlns:p14="http://schemas.microsoft.com/office/powerpoint/2010/main" val="39788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64" y="95485"/>
            <a:ext cx="6464122" cy="66659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0350" y="5745745"/>
            <a:ext cx="23697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Рембрандт. </a:t>
            </a:r>
            <a:endParaRPr lang="ru-RU" sz="2000" dirty="0" smtClean="0"/>
          </a:p>
          <a:p>
            <a:pPr algn="ctr"/>
            <a:r>
              <a:rPr lang="ru-RU" sz="2000" dirty="0" err="1" smtClean="0"/>
              <a:t>Невір'я</a:t>
            </a:r>
            <a:r>
              <a:rPr lang="ru-RU" sz="2000" dirty="0" smtClean="0"/>
              <a:t> </a:t>
            </a:r>
            <a:r>
              <a:rPr lang="ru-RU" sz="2000" dirty="0"/>
              <a:t>Святого </a:t>
            </a:r>
            <a:r>
              <a:rPr lang="ru-RU" sz="2000" dirty="0" err="1"/>
              <a:t>Хоми</a:t>
            </a:r>
            <a:r>
              <a:rPr lang="ru-RU" sz="2000" dirty="0"/>
              <a:t> (1634)</a:t>
            </a:r>
          </a:p>
        </p:txBody>
      </p:sp>
    </p:spTree>
    <p:extLst>
      <p:ext uri="{BB962C8B-B14F-4D97-AF65-F5344CB8AC3E}">
        <p14:creationId xmlns:p14="http://schemas.microsoft.com/office/powerpoint/2010/main" val="39795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47" y="99905"/>
            <a:ext cx="7429090" cy="63524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9147" y="6452315"/>
            <a:ext cx="7429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Фернандо </a:t>
            </a:r>
            <a:r>
              <a:rPr lang="ru-RU" sz="2000" dirty="0" err="1"/>
              <a:t>Яньєс</a:t>
            </a:r>
            <a:r>
              <a:rPr lang="ru-RU" sz="2000" dirty="0"/>
              <a:t> де ла </a:t>
            </a:r>
            <a:r>
              <a:rPr lang="ru-RU" sz="2000" dirty="0" err="1"/>
              <a:t>Альмедіна</a:t>
            </a:r>
            <a:r>
              <a:rPr lang="ru-RU" sz="2000" dirty="0"/>
              <a:t>. </a:t>
            </a:r>
            <a:r>
              <a:rPr lang="ru-RU" sz="2000" dirty="0" err="1"/>
              <a:t>Вознесіння</a:t>
            </a:r>
            <a:r>
              <a:rPr lang="ru-RU" sz="2000" dirty="0"/>
              <a:t> (1507-1510)</a:t>
            </a:r>
          </a:p>
        </p:txBody>
      </p:sp>
    </p:spTree>
    <p:extLst>
      <p:ext uri="{BB962C8B-B14F-4D97-AF65-F5344CB8AC3E}">
        <p14:creationId xmlns:p14="http://schemas.microsoft.com/office/powerpoint/2010/main" val="184349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620148"/>
            <a:ext cx="8889783" cy="46601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788" y="5626925"/>
            <a:ext cx="8889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Віктор</a:t>
            </a:r>
            <a:r>
              <a:rPr lang="ru-RU" sz="2000" dirty="0"/>
              <a:t> Васнецов. </a:t>
            </a:r>
            <a:r>
              <a:rPr lang="ru-RU" sz="2000" dirty="0" err="1"/>
              <a:t>Воїни</a:t>
            </a:r>
            <a:r>
              <a:rPr lang="ru-RU" sz="2000" dirty="0"/>
              <a:t> </a:t>
            </a:r>
            <a:r>
              <a:rPr lang="ru-RU" sz="2000" dirty="0" err="1"/>
              <a:t>Апокаліпсиса</a:t>
            </a:r>
            <a:r>
              <a:rPr lang="ru-RU" sz="2000" dirty="0"/>
              <a:t> (1887)</a:t>
            </a:r>
          </a:p>
        </p:txBody>
      </p:sp>
    </p:spTree>
    <p:extLst>
      <p:ext uri="{BB962C8B-B14F-4D97-AF65-F5344CB8AC3E}">
        <p14:creationId xmlns:p14="http://schemas.microsoft.com/office/powerpoint/2010/main" val="13298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2" y="99542"/>
            <a:ext cx="7735765" cy="63270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0992" y="6426557"/>
            <a:ext cx="7735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Джорджоне. </a:t>
            </a:r>
            <a:r>
              <a:rPr lang="ru-RU" sz="2000" dirty="0" err="1"/>
              <a:t>Поклоніння</a:t>
            </a:r>
            <a:r>
              <a:rPr lang="ru-RU" sz="2000" dirty="0"/>
              <a:t> </a:t>
            </a:r>
            <a:r>
              <a:rPr lang="ru-RU" sz="2000" dirty="0" err="1"/>
              <a:t>пастухів</a:t>
            </a:r>
            <a:r>
              <a:rPr lang="ru-RU" sz="2000" dirty="0"/>
              <a:t> (1500-1510)</a:t>
            </a:r>
          </a:p>
        </p:txBody>
      </p:sp>
    </p:spTree>
    <p:extLst>
      <p:ext uri="{BB962C8B-B14F-4D97-AF65-F5344CB8AC3E}">
        <p14:creationId xmlns:p14="http://schemas.microsoft.com/office/powerpoint/2010/main" val="12556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0" y="180556"/>
            <a:ext cx="8843262" cy="6059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9070" y="6266416"/>
            <a:ext cx="8843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Пітер</a:t>
            </a:r>
            <a:r>
              <a:rPr lang="ru-RU" sz="2000" dirty="0"/>
              <a:t> Брейгель старший. </a:t>
            </a:r>
            <a:r>
              <a:rPr lang="ru-RU" sz="2000" dirty="0" err="1"/>
              <a:t>Побиття</a:t>
            </a:r>
            <a:r>
              <a:rPr lang="ru-RU" sz="2000" dirty="0"/>
              <a:t> </a:t>
            </a:r>
            <a:r>
              <a:rPr lang="ru-RU" sz="2000" dirty="0" err="1"/>
              <a:t>немовлят</a:t>
            </a:r>
            <a:r>
              <a:rPr lang="ru-RU" sz="2000" dirty="0"/>
              <a:t> (1565-1567)</a:t>
            </a:r>
          </a:p>
        </p:txBody>
      </p:sp>
    </p:spTree>
    <p:extLst>
      <p:ext uri="{BB962C8B-B14F-4D97-AF65-F5344CB8AC3E}">
        <p14:creationId xmlns:p14="http://schemas.microsoft.com/office/powerpoint/2010/main" val="218069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87" y="142655"/>
            <a:ext cx="5855360" cy="65672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790" y="6002007"/>
            <a:ext cx="28977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Карл Блох. </a:t>
            </a:r>
            <a:endParaRPr lang="ru-RU" sz="2000" dirty="0" smtClean="0"/>
          </a:p>
          <a:p>
            <a:pPr algn="ctr"/>
            <a:r>
              <a:rPr lang="ru-RU" sz="2000" dirty="0" err="1" smtClean="0"/>
              <a:t>Нагірна</a:t>
            </a:r>
            <a:r>
              <a:rPr lang="ru-RU" sz="2000" dirty="0" smtClean="0"/>
              <a:t> </a:t>
            </a:r>
            <a:r>
              <a:rPr lang="ru-RU" sz="2000" dirty="0" err="1"/>
              <a:t>проповідь</a:t>
            </a:r>
            <a:r>
              <a:rPr lang="ru-RU" sz="2000" dirty="0"/>
              <a:t> (1877)</a:t>
            </a:r>
          </a:p>
        </p:txBody>
      </p:sp>
    </p:spTree>
    <p:extLst>
      <p:ext uri="{BB962C8B-B14F-4D97-AF65-F5344CB8AC3E}">
        <p14:creationId xmlns:p14="http://schemas.microsoft.com/office/powerpoint/2010/main" val="40009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56" y="112583"/>
            <a:ext cx="5096407" cy="66555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789" y="5752478"/>
            <a:ext cx="36962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Рембрандт. </a:t>
            </a:r>
            <a:endParaRPr lang="ru-RU" sz="2000" dirty="0" smtClean="0"/>
          </a:p>
          <a:p>
            <a:pPr algn="ctr"/>
            <a:r>
              <a:rPr lang="ru-RU" sz="2000" dirty="0" err="1" smtClean="0"/>
              <a:t>Повернення</a:t>
            </a:r>
            <a:r>
              <a:rPr lang="ru-RU" sz="2000" dirty="0" smtClean="0"/>
              <a:t> </a:t>
            </a:r>
            <a:r>
              <a:rPr lang="ru-RU" sz="2000" dirty="0"/>
              <a:t>блудного </a:t>
            </a:r>
            <a:r>
              <a:rPr lang="ru-RU" sz="2000" dirty="0" err="1"/>
              <a:t>сина</a:t>
            </a:r>
            <a:r>
              <a:rPr lang="ru-RU" sz="2000" dirty="0"/>
              <a:t> (1666-1669)</a:t>
            </a:r>
          </a:p>
        </p:txBody>
      </p:sp>
    </p:spTree>
    <p:extLst>
      <p:ext uri="{BB962C8B-B14F-4D97-AF65-F5344CB8AC3E}">
        <p14:creationId xmlns:p14="http://schemas.microsoft.com/office/powerpoint/2010/main" val="28275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" y="749792"/>
            <a:ext cx="8947855" cy="48653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113" y="5910260"/>
            <a:ext cx="89478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Леонардо да </a:t>
            </a:r>
            <a:r>
              <a:rPr lang="ru-RU" sz="2000" dirty="0" err="1"/>
              <a:t>Вінчі</a:t>
            </a:r>
            <a:r>
              <a:rPr lang="ru-RU" sz="2000" dirty="0"/>
              <a:t>. Тайна вечеря (1494-1498)</a:t>
            </a:r>
          </a:p>
        </p:txBody>
      </p:sp>
    </p:spTree>
    <p:extLst>
      <p:ext uri="{BB962C8B-B14F-4D97-AF65-F5344CB8AC3E}">
        <p14:creationId xmlns:p14="http://schemas.microsoft.com/office/powerpoint/2010/main" val="7476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0" y="231820"/>
            <a:ext cx="8903080" cy="58078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010" y="6264817"/>
            <a:ext cx="8903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Мігай</a:t>
            </a:r>
            <a:r>
              <a:rPr lang="ru-RU" sz="2000" dirty="0"/>
              <a:t> </a:t>
            </a:r>
            <a:r>
              <a:rPr lang="ru-RU" sz="2000" dirty="0" err="1"/>
              <a:t>Мункачі</a:t>
            </a:r>
            <a:r>
              <a:rPr lang="ru-RU" sz="2000" dirty="0"/>
              <a:t>. Христос перед </a:t>
            </a:r>
            <a:r>
              <a:rPr lang="ru-RU" sz="2000" dirty="0" err="1"/>
              <a:t>Пілатом</a:t>
            </a:r>
            <a:r>
              <a:rPr lang="ru-RU" sz="2000" dirty="0"/>
              <a:t> (1881)</a:t>
            </a:r>
          </a:p>
        </p:txBody>
      </p:sp>
    </p:spTree>
    <p:extLst>
      <p:ext uri="{BB962C8B-B14F-4D97-AF65-F5344CB8AC3E}">
        <p14:creationId xmlns:p14="http://schemas.microsoft.com/office/powerpoint/2010/main" val="34053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437" y="109471"/>
            <a:ext cx="5556322" cy="66390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2719" y="6040644"/>
            <a:ext cx="3034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Паоло Веронезе. </a:t>
            </a:r>
            <a:endParaRPr lang="ru-RU" sz="2000" dirty="0" smtClean="0"/>
          </a:p>
          <a:p>
            <a:pPr algn="ctr"/>
            <a:r>
              <a:rPr lang="ru-RU" sz="2000" dirty="0" smtClean="0"/>
              <a:t>Голгофа </a:t>
            </a:r>
            <a:r>
              <a:rPr lang="ru-RU" sz="2000" dirty="0"/>
              <a:t>(1580-1588)</a:t>
            </a:r>
          </a:p>
        </p:txBody>
      </p:sp>
    </p:spTree>
    <p:extLst>
      <p:ext uri="{BB962C8B-B14F-4D97-AF65-F5344CB8AC3E}">
        <p14:creationId xmlns:p14="http://schemas.microsoft.com/office/powerpoint/2010/main" val="19244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09" y="114050"/>
            <a:ext cx="7234409" cy="62352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9709" y="6349284"/>
            <a:ext cx="7234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Фернандо </a:t>
            </a:r>
            <a:r>
              <a:rPr lang="ru-RU" sz="2000" dirty="0" err="1"/>
              <a:t>Яньєс</a:t>
            </a:r>
            <a:r>
              <a:rPr lang="ru-RU" sz="2000" dirty="0"/>
              <a:t> де ла </a:t>
            </a:r>
            <a:r>
              <a:rPr lang="ru-RU" sz="2000" dirty="0" err="1"/>
              <a:t>Альмедіна</a:t>
            </a:r>
            <a:r>
              <a:rPr lang="ru-RU" sz="2000" dirty="0"/>
              <a:t>. </a:t>
            </a:r>
            <a:r>
              <a:rPr lang="ru-RU" sz="2000" dirty="0" err="1"/>
              <a:t>Воскресіння</a:t>
            </a:r>
            <a:r>
              <a:rPr lang="ru-RU" sz="2000" dirty="0"/>
              <a:t> (1507-1510)</a:t>
            </a:r>
          </a:p>
        </p:txBody>
      </p:sp>
    </p:spTree>
    <p:extLst>
      <p:ext uri="{BB962C8B-B14F-4D97-AF65-F5344CB8AC3E}">
        <p14:creationId xmlns:p14="http://schemas.microsoft.com/office/powerpoint/2010/main" val="25664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98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Batang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2016-09-18T16:53:30Z</dcterms:created>
  <dcterms:modified xsi:type="dcterms:W3CDTF">2016-09-24T14:07:28Z</dcterms:modified>
</cp:coreProperties>
</file>