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"/>
  </p:sldMasterIdLst>
  <p:sldIdLst>
    <p:sldId id="257" r:id="rId3"/>
    <p:sldId id="256" r:id="rId4"/>
    <p:sldId id="258" r:id="rId5"/>
    <p:sldId id="259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4" r:id="rId18"/>
    <p:sldId id="275" r:id="rId19"/>
    <p:sldId id="276" r:id="rId20"/>
    <p:sldId id="277" r:id="rId21"/>
    <p:sldId id="279" r:id="rId22"/>
    <p:sldId id="281" r:id="rId23"/>
    <p:sldId id="28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D0E1471-CD5A-484F-A5BE-607048EA685D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4EEFA7C-FC46-4BDD-A46F-A5AE339863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>
                <a:latin typeface="Monotype Corsiva" pitchFamily="66" charset="0"/>
              </a:rPr>
              <a:t>Лев Николаевич Толстой</a:t>
            </a:r>
            <a:endParaRPr lang="en-US" sz="6000" dirty="0">
              <a:latin typeface="Monotype Corsiva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4500570"/>
            <a:ext cx="6400800" cy="1024662"/>
          </a:xfrm>
        </p:spPr>
        <p:txBody>
          <a:bodyPr>
            <a:normAutofit/>
          </a:bodyPr>
          <a:lstStyle/>
          <a:p>
            <a:r>
              <a:rPr lang="en-US" sz="4800" dirty="0" smtClean="0"/>
              <a:t> </a:t>
            </a:r>
            <a:r>
              <a:rPr lang="ru-RU" sz="4800" dirty="0" smtClean="0">
                <a:latin typeface="Monotype Corsiva" pitchFamily="66" charset="0"/>
              </a:rPr>
              <a:t>(1828-1910)</a:t>
            </a:r>
            <a:endParaRPr lang="en-US" sz="4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99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7756263" cy="1054250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Крымская кампания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42844" y="2071678"/>
            <a:ext cx="4500594" cy="4643470"/>
          </a:xfrm>
        </p:spPr>
        <p:txBody>
          <a:bodyPr>
            <a:normAutofit fontScale="85000" lnSpcReduction="20000"/>
          </a:bodyPr>
          <a:lstStyle/>
          <a:p>
            <a:r>
              <a:rPr lang="ru-RU" sz="3300" dirty="0" smtClean="0">
                <a:latin typeface="Monotype Corsiva" pitchFamily="66" charset="0"/>
              </a:rPr>
              <a:t>В 1854 Толстой получил назначение в Дунайскую армию, в Бухарест. Скучная штабная жизнь вскоре заставила его перевестись в Крымскую армию, в осажденный Севастополь, где он командовал батареей на 4-м бастионе, проявив редкую личную храбрость (награжден орденом св. Анны и медалями).</a:t>
            </a:r>
          </a:p>
          <a:p>
            <a:pPr algn="ctr"/>
            <a:endParaRPr lang="ru-RU" dirty="0"/>
          </a:p>
        </p:txBody>
      </p:sp>
      <p:pic>
        <p:nvPicPr>
          <p:cNvPr id="6" name="Содержимое 5" descr="13_.jpg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143504" y="2214554"/>
            <a:ext cx="3357586" cy="4286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301909" cy="1054250"/>
          </a:xfrm>
        </p:spPr>
        <p:txBody>
          <a:bodyPr/>
          <a:lstStyle/>
          <a:p>
            <a:r>
              <a:rPr lang="ru-RU" sz="4800" dirty="0" smtClean="0">
                <a:latin typeface="Monotype Corsiva" pitchFamily="66" charset="0"/>
              </a:rPr>
              <a:t>В кругу литераторов и за границей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5" name="Содержимое 4" descr="0022-027-V-krugu-literatorov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00034" y="2571744"/>
            <a:ext cx="4143404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572000" y="2285992"/>
            <a:ext cx="4429156" cy="3857652"/>
          </a:xfrm>
        </p:spPr>
        <p:txBody>
          <a:bodyPr>
            <a:normAutofit fontScale="92500"/>
          </a:bodyPr>
          <a:lstStyle/>
          <a:p>
            <a:r>
              <a:rPr lang="ru-RU" sz="2800" dirty="0" smtClean="0">
                <a:latin typeface="Monotype Corsiva" pitchFamily="66" charset="0"/>
              </a:rPr>
              <a:t>В ноябре 1855 Толстой приехал в Петербург и сразу вошел в кружок "Современника" </a:t>
            </a: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pPr algn="r">
              <a:buNone/>
            </a:pPr>
            <a:r>
              <a:rPr lang="ru-RU" dirty="0" smtClean="0">
                <a:latin typeface="Monotype Corsiva" pitchFamily="66" charset="0"/>
              </a:rPr>
              <a:t>(Н. А. Некрасов,</a:t>
            </a:r>
          </a:p>
          <a:p>
            <a:pPr algn="r">
              <a:buNone/>
            </a:pPr>
            <a:r>
              <a:rPr lang="ru-RU" dirty="0" smtClean="0">
                <a:latin typeface="Monotype Corsiva" pitchFamily="66" charset="0"/>
              </a:rPr>
              <a:t> И. С. Тургенев, </a:t>
            </a:r>
          </a:p>
          <a:p>
            <a:pPr algn="r">
              <a:buNone/>
            </a:pPr>
            <a:r>
              <a:rPr lang="ru-RU" dirty="0" smtClean="0">
                <a:latin typeface="Monotype Corsiva" pitchFamily="66" charset="0"/>
              </a:rPr>
              <a:t>А. Н. Островский, </a:t>
            </a:r>
          </a:p>
          <a:p>
            <a:pPr algn="r">
              <a:buNone/>
            </a:pPr>
            <a:r>
              <a:rPr lang="ru-RU" dirty="0" smtClean="0">
                <a:latin typeface="Monotype Corsiva" pitchFamily="66" charset="0"/>
              </a:rPr>
              <a:t>И. А. Гончаров и др.)</a:t>
            </a:r>
          </a:p>
          <a:p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285852" y="5741300"/>
            <a:ext cx="6815158" cy="11167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Осенью 1856 Толстой, выйдя в отставку, уехал в Ясную Поляну</a:t>
            </a:r>
          </a:p>
          <a:p>
            <a:endParaRPr lang="ru-RU" dirty="0"/>
          </a:p>
        </p:txBody>
      </p:sp>
      <p:pic>
        <p:nvPicPr>
          <p:cNvPr id="5" name="Рисунок 4" descr="domvolkonsk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42852"/>
            <a:ext cx="7143800" cy="557216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>
                <a:latin typeface="Monotype Corsiva" pitchFamily="66" charset="0"/>
              </a:rPr>
              <a:t>«Война и Мир»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28596" y="2240280"/>
            <a:ext cx="4500594" cy="4117678"/>
          </a:xfrm>
        </p:spPr>
        <p:txBody>
          <a:bodyPr/>
          <a:lstStyle/>
          <a:p>
            <a:r>
              <a:rPr lang="ru-RU" sz="3200" dirty="0" smtClean="0">
                <a:latin typeface="Monotype Corsiva" pitchFamily="66" charset="0"/>
              </a:rPr>
              <a:t>В сентябре 1862 Толстой женился на восемнадцатилетней дочери врача Софье Андреевне Берс</a:t>
            </a:r>
          </a:p>
          <a:p>
            <a:endParaRPr lang="ru-RU" dirty="0"/>
          </a:p>
        </p:txBody>
      </p:sp>
      <p:pic>
        <p:nvPicPr>
          <p:cNvPr id="5" name="Содержимое 4" descr="0082-021.jpg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154770" y="2143117"/>
            <a:ext cx="3417757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357166"/>
            <a:ext cx="7756263" cy="1267240"/>
          </a:xfrm>
        </p:spPr>
        <p:txBody>
          <a:bodyPr/>
          <a:lstStyle/>
          <a:p>
            <a:r>
              <a:rPr lang="ru-RU" sz="6000" dirty="0" smtClean="0">
                <a:latin typeface="Monotype Corsiva" pitchFamily="66" charset="0"/>
              </a:rPr>
              <a:t>"Война и мир" 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42844" y="2143116"/>
            <a:ext cx="4929222" cy="4500594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>
                <a:latin typeface="Monotype Corsiva" pitchFamily="66" charset="0"/>
              </a:rPr>
              <a:t>Уже с осени 1863 он захвачен новым литературным замыслом, который долгое время носил название "Тысяча восемьсот пятый год". Время создания романа было периодом душевного подъема, семейного счастья и спокойного уединенного труда.</a:t>
            </a:r>
          </a:p>
          <a:p>
            <a:endParaRPr lang="ru-RU" dirty="0"/>
          </a:p>
        </p:txBody>
      </p:sp>
      <p:pic>
        <p:nvPicPr>
          <p:cNvPr id="5" name="Содержимое 4" descr="IS4ba52bb171028.jpg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072066" y="2000240"/>
            <a:ext cx="3679361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_858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2247900"/>
            <a:ext cx="7000923" cy="4181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570156"/>
            <a:ext cx="9001156" cy="1054250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Толстой читал воспоминания и переписку людей </a:t>
            </a:r>
            <a:r>
              <a:rPr lang="ru-RU" sz="2400" dirty="0" err="1" smtClean="0">
                <a:solidFill>
                  <a:schemeClr val="tx1"/>
                </a:solidFill>
                <a:latin typeface="Monotype Corsiva" pitchFamily="66" charset="0"/>
              </a:rPr>
              <a:t>александровской</a:t>
            </a:r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 эпохи, работал в архивах, изучал масонские рукописи, ездил на Бородинское поле, продвигаясь в работе медленно, через множество редакций, и лишь в начале 1865 напечатал в "Русском вестнике" первую часть "Войны и мира".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571472" y="1428736"/>
            <a:ext cx="7929618" cy="4688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Char char="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Роман читался взахлеб, вызвал множество откликов, поразив сочетанием широкого эпического полотна с тонким психологическим анализом, с живой картиной частной жизни, органично вписанной в историю. Горячие споры спровоцировали последующие части романа, в которых Толстой развивал фаталистическую философию истории.</a:t>
            </a:r>
          </a:p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Char char="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"Анна Каренина" 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2500306"/>
            <a:ext cx="4357718" cy="2286016"/>
          </a:xfrm>
        </p:spPr>
        <p:txBody>
          <a:bodyPr/>
          <a:lstStyle/>
          <a:p>
            <a:r>
              <a:rPr lang="ru-RU" sz="3200" dirty="0" smtClean="0">
                <a:latin typeface="Monotype Corsiva" pitchFamily="66" charset="0"/>
              </a:rPr>
              <a:t>Вскоре автор написал роман о жизни </a:t>
            </a:r>
            <a:r>
              <a:rPr lang="ru-RU" sz="3200" dirty="0" err="1" smtClean="0">
                <a:latin typeface="Monotype Corsiva" pitchFamily="66" charset="0"/>
              </a:rPr>
              <a:t>совре-менного</a:t>
            </a:r>
            <a:r>
              <a:rPr lang="ru-RU" sz="3200" dirty="0" smtClean="0">
                <a:latin typeface="Monotype Corsiva" pitchFamily="66" charset="0"/>
              </a:rPr>
              <a:t> ему общества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57884" y="6072206"/>
            <a:ext cx="1714512" cy="571480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(</a:t>
            </a:r>
            <a:r>
              <a:rPr lang="ru-RU" sz="2800" dirty="0" smtClean="0">
                <a:latin typeface="Monotype Corsiva" pitchFamily="66" charset="0"/>
              </a:rPr>
              <a:t>1873-77)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7" name="Содержимое 6" descr="AnnaKareninaTitle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214942" y="2000240"/>
            <a:ext cx="2928958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"Воскресение"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7" name="Содержимое 6" descr="978-5-699-44646-9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00100" y="2000240"/>
            <a:ext cx="3000396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500166" y="6357958"/>
            <a:ext cx="2000264" cy="500042"/>
          </a:xfrm>
        </p:spPr>
        <p:txBody>
          <a:bodyPr>
            <a:normAutofit fontScale="70000" lnSpcReduction="20000"/>
          </a:bodyPr>
          <a:lstStyle/>
          <a:p>
            <a:r>
              <a:rPr lang="ru-RU" sz="4500" dirty="0" smtClean="0">
                <a:latin typeface="Monotype Corsiva" pitchFamily="66" charset="0"/>
              </a:rPr>
              <a:t>(1889-99)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43116"/>
            <a:ext cx="3799728" cy="4357718"/>
          </a:xfrm>
        </p:spPr>
        <p:txBody>
          <a:bodyPr/>
          <a:lstStyle/>
          <a:p>
            <a:r>
              <a:rPr lang="ru-RU" sz="3200" dirty="0" smtClean="0">
                <a:latin typeface="Monotype Corsiva" pitchFamily="66" charset="0"/>
              </a:rPr>
              <a:t>Последний роман Толстого воплотил весь спектр проблем, волновавших его в годы перелома.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7756263" cy="1054250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Уход и смерть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844" y="2571744"/>
            <a:ext cx="3803904" cy="3548819"/>
          </a:xfrm>
        </p:spPr>
        <p:txBody>
          <a:bodyPr/>
          <a:lstStyle/>
          <a:p>
            <a:r>
              <a:rPr lang="ru-RU" sz="2800" dirty="0" smtClean="0">
                <a:latin typeface="Monotype Corsiva" pitchFamily="66" charset="0"/>
              </a:rPr>
              <a:t>Годы перелома круто изменили личную биографию писателя, обернувшись разрывом с социальной средой и приведя к семейному разладу</a:t>
            </a:r>
          </a:p>
          <a:p>
            <a:endParaRPr lang="ru-RU" dirty="0"/>
          </a:p>
        </p:txBody>
      </p:sp>
      <p:pic>
        <p:nvPicPr>
          <p:cNvPr id="7" name="Содержимое 6" descr="20af6сb1e96dd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3857620" y="2428868"/>
            <a:ext cx="514350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Monotype Corsiva" pitchFamily="66" charset="0"/>
              </a:rPr>
              <a:t>Граф </a:t>
            </a:r>
            <a:r>
              <a:rPr lang="ru-RU" sz="2800" b="1" dirty="0" smtClean="0">
                <a:latin typeface="Monotype Corsiva" pitchFamily="66" charset="0"/>
              </a:rPr>
              <a:t>Лев </a:t>
            </a:r>
            <a:r>
              <a:rPr lang="ru-RU" sz="2800" b="1" dirty="0" err="1" smtClean="0">
                <a:latin typeface="Monotype Corsiva" pitchFamily="66" charset="0"/>
              </a:rPr>
              <a:t>Никола́евич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Толсто́й</a:t>
            </a:r>
            <a:r>
              <a:rPr lang="ru-RU" sz="2800" dirty="0" smtClean="0">
                <a:latin typeface="Monotype Corsiva" pitchFamily="66" charset="0"/>
              </a:rPr>
              <a:t>  - один из наиболее широко известных русских писателей и мыслителей. Просветитель и  публицист.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en-US" sz="2400" dirty="0">
              <a:latin typeface="Monotype Corsiva" pitchFamily="66" charset="0"/>
            </a:endParaRPr>
          </a:p>
        </p:txBody>
      </p:sp>
      <p:pic>
        <p:nvPicPr>
          <p:cNvPr id="7" name="Содержимое 6" descr="20af6b1e96dd.jpg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1571604" y="2357430"/>
            <a:ext cx="5857916" cy="4288566"/>
          </a:xfrm>
          <a:prstGeom prst="ellipse">
            <a:avLst/>
          </a:prstGeom>
          <a:ln w="63500" cap="rnd">
            <a:solidFill>
              <a:schemeClr val="accent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54430797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3"/>
          <p:cNvSpPr txBox="1">
            <a:spLocks/>
          </p:cNvSpPr>
          <p:nvPr/>
        </p:nvSpPr>
        <p:spPr>
          <a:xfrm>
            <a:off x="688488" y="1571612"/>
            <a:ext cx="7598288" cy="4548951"/>
          </a:xfrm>
          <a:prstGeom prst="rect">
            <a:avLst/>
          </a:prstGeom>
        </p:spPr>
        <p:txBody>
          <a:bodyPr/>
          <a:lstStyle/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Char char="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Поздней осенью 1910, ночью, тайно от семьи, 82-летний Толстой, </a:t>
            </a: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сопровожда-емый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лишь личным врачом Д. П. </a:t>
            </a: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Мако-вицким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, покинул Ясную Поляну.</a:t>
            </a:r>
          </a:p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Char char="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 txBox="1">
            <a:spLocks/>
          </p:cNvSpPr>
          <p:nvPr/>
        </p:nvSpPr>
        <p:spPr>
          <a:xfrm>
            <a:off x="500035" y="1428737"/>
            <a:ext cx="8143931" cy="4697426"/>
          </a:xfrm>
          <a:prstGeom prst="rect">
            <a:avLst/>
          </a:prstGeom>
        </p:spPr>
        <p:txBody>
          <a:bodyPr/>
          <a:lstStyle/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Char char="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Дорога оказалась для него непосильной : в пути Толстой заболел и вынужден был сойти с поезда на маленькой железнодорожной станции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Аста-пово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. Здесь, в доме начальника станции он провел последние семь дней своей жизни</a:t>
            </a:r>
          </a:p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Char char="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gil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2247900"/>
            <a:ext cx="6786609" cy="432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285728"/>
            <a:ext cx="7756263" cy="1338678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  <a:latin typeface="Monotype Corsiva" pitchFamily="66" charset="0"/>
              </a:rPr>
              <a:t>10 (23) ноября 1910 года был похоронен в Ясной Поляне, на краю оврага в лесу, где в детстве он вместе с братом искал «зелёную палочку», хранившую «секрет», как сделать всех людей счастливыми…</a:t>
            </a:r>
            <a:endParaRPr lang="ru-RU" sz="28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247900"/>
            <a:ext cx="6858048" cy="4252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  <a:latin typeface="Monotype Corsiva" pitchFamily="66" charset="0"/>
              </a:rPr>
              <a:t>Родился 28 августа 1828 года, в  усадьбе Ясная Поляна Тульской губернии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57224" y="2786058"/>
            <a:ext cx="7429552" cy="29289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        </a:t>
            </a:r>
            <a:r>
              <a:rPr lang="ru-RU" sz="3200" dirty="0" smtClean="0">
                <a:latin typeface="Monotype Corsiva" pitchFamily="66" charset="0"/>
              </a:rPr>
              <a:t>Толстой был четвертым ребенком в большой дворянской семье. Его мать, урожденная княжна Волконская, умерла, когда Толстому не было еще двух лет. Отец Толстого, участник Отечественной войны  тоже умер рано (1837).  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       </a:t>
            </a:r>
          </a:p>
          <a:p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" Период детства"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3"/>
          <p:cNvSpPr txBox="1">
            <a:spLocks/>
          </p:cNvSpPr>
          <p:nvPr/>
        </p:nvSpPr>
        <p:spPr>
          <a:xfrm>
            <a:off x="500034" y="1142984"/>
            <a:ext cx="8429684" cy="3620257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 Воспитанием детей занималась дальняя родственница Т. А. Ергольская, имевшая огромное влияние на Толстого: "она научила меня духовному наслаждению любви". Детские воспоминания всегда оставались для Толстого самыми радостными: семейные предания, первые впечатления от жизни дворянской усадьбы служили богатым материалом для его произведений.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000241"/>
            <a:ext cx="8715435" cy="2000264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     Когда Толстому было 13 лет, семья переехала в Казань . В 1844 поступил в Казанский университет на отделение восточных языков философского факультета, затем перевелся на юридический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Казанский университет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imgB.asp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3683318"/>
            <a:ext cx="5248011" cy="3038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 txBox="1">
            <a:spLocks/>
          </p:cNvSpPr>
          <p:nvPr/>
        </p:nvSpPr>
        <p:spPr>
          <a:xfrm>
            <a:off x="785786" y="1428736"/>
            <a:ext cx="7745505" cy="3877815"/>
          </a:xfrm>
          <a:prstGeom prst="rect">
            <a:avLst/>
          </a:prstGeom>
        </p:spPr>
        <p:txBody>
          <a:bodyPr/>
          <a:lstStyle/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Char char="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Весной 1847, подав прошение об увольнении из университета "по расстроенному здоровью и домашним обстоятельствам", Толстой уехал в Ясную Поляну с твердым намерением изучить весь курс юридических наук</a:t>
            </a:r>
          </a:p>
          <a:p>
            <a:pPr marL="365760" marR="0" lvl="0" indent="-36576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Char char="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Monotype Corsiva" pitchFamily="66" charset="0"/>
              </a:rPr>
              <a:t>В 1851 старший брат Николай, офицер действующей армии, уговорил Толстого ехать вместе на Кавказ.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"Война и свобода"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main_his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214686"/>
            <a:ext cx="724378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Monotype Corsiva" pitchFamily="66" charset="0"/>
              </a:rPr>
              <a:t>Кавказские впечатления отразились и в творчестве писателя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Автобиографическая </a:t>
            </a:r>
            <a:r>
              <a:rPr lang="ru-RU" sz="3200" dirty="0" err="1" smtClean="0">
                <a:latin typeface="Monotype Corsiva" pitchFamily="66" charset="0"/>
              </a:rPr>
              <a:t>повестиь</a:t>
            </a:r>
            <a:r>
              <a:rPr lang="ru-RU" sz="3200" dirty="0" smtClean="0">
                <a:latin typeface="Monotype Corsiva" pitchFamily="66" charset="0"/>
              </a:rPr>
              <a:t>"Казаки" (1852-63)</a:t>
            </a:r>
          </a:p>
          <a:p>
            <a:r>
              <a:rPr lang="ru-RU" sz="3200" dirty="0" smtClean="0">
                <a:latin typeface="Monotype Corsiva" pitchFamily="66" charset="0"/>
              </a:rPr>
              <a:t>рассказ"Набег" (1853) </a:t>
            </a:r>
          </a:p>
          <a:p>
            <a:r>
              <a:rPr lang="ru-RU" sz="3200" dirty="0" smtClean="0">
                <a:latin typeface="Monotype Corsiva" pitchFamily="66" charset="0"/>
              </a:rPr>
              <a:t>"Рубка леса" (1855)</a:t>
            </a:r>
          </a:p>
          <a:p>
            <a:r>
              <a:rPr lang="ru-RU" sz="3200" dirty="0" smtClean="0">
                <a:latin typeface="Monotype Corsiva" pitchFamily="66" charset="0"/>
              </a:rPr>
              <a:t>повесть "Хаджи-Мурат" (1896-1904)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5" name="Содержимое 4" descr="27.jpg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4929190" y="2071679"/>
            <a:ext cx="3214710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101961680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4554133-AFAF-4879-896E-401FD4CEE0E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TS101961680</Template>
  <TotalTime>140</TotalTime>
  <Words>670</Words>
  <Application>Microsoft Office PowerPoint</Application>
  <PresentationFormat>Экран (4:3)</PresentationFormat>
  <Paragraphs>46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TS101961680</vt:lpstr>
      <vt:lpstr>Лев Николаевич Толстой</vt:lpstr>
      <vt:lpstr>Граф Лев Никола́евич Толсто́й  - один из наиболее широко известных русских писателей и мыслителей. Просветитель и  публицист. </vt:lpstr>
      <vt:lpstr>Родился 28 августа 1828 года, в  усадьбе Ясная Поляна Тульской губернии </vt:lpstr>
      <vt:lpstr>" Период детства" </vt:lpstr>
      <vt:lpstr>Слайд 5</vt:lpstr>
      <vt:lpstr>Казанский университет </vt:lpstr>
      <vt:lpstr>Слайд 7</vt:lpstr>
      <vt:lpstr>"Война и свобода" </vt:lpstr>
      <vt:lpstr>Кавказские впечатления отразились и в творчестве писателя  </vt:lpstr>
      <vt:lpstr>Крымская кампания </vt:lpstr>
      <vt:lpstr>В кругу литераторов и за границей </vt:lpstr>
      <vt:lpstr>Слайд 12</vt:lpstr>
      <vt:lpstr>«Война и Мир»</vt:lpstr>
      <vt:lpstr>"Война и мир" </vt:lpstr>
      <vt:lpstr>Толстой читал воспоминания и переписку людей александровской эпохи, работал в архивах, изучал масонские рукописи, ездил на Бородинское поле, продвигаясь в работе медленно, через множество редакций, и лишь в начале 1865 напечатал в "Русском вестнике" первую часть "Войны и мира". </vt:lpstr>
      <vt:lpstr>Слайд 16</vt:lpstr>
      <vt:lpstr>"Анна Каренина" </vt:lpstr>
      <vt:lpstr>"Воскресение"</vt:lpstr>
      <vt:lpstr>Уход и смерть </vt:lpstr>
      <vt:lpstr>Слайд 20</vt:lpstr>
      <vt:lpstr>Слайд 21</vt:lpstr>
      <vt:lpstr>10 (23) ноября 1910 года был похоронен в Ясной Поляне, на краю оврага в лесу, где в детстве он вместе с братом искал «зелёную палочку», хранившую «секрет», как сделать всех людей счастливыми…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Crop to Shape:  A PowerPoint 2010 Tutorial</dc:title>
  <dc:subject/>
  <dc:creator>Admin</dc:creator>
  <cp:keywords/>
  <dc:description/>
  <cp:lastModifiedBy>Admin</cp:lastModifiedBy>
  <cp:revision>14</cp:revision>
  <dcterms:created xsi:type="dcterms:W3CDTF">2011-05-04T12:34:58Z</dcterms:created>
  <dcterms:modified xsi:type="dcterms:W3CDTF">2011-05-04T15:25:25Z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TC019616809991</vt:lpwstr>
  </property>
</Properties>
</file>