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8" r:id="rId12"/>
    <p:sldId id="269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13.05.2011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13.05.2011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13.05.2011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13.05.2011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13.05.2011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13.05.2011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13.05.2011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13.05.2011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332656"/>
            <a:ext cx="7270576" cy="1298575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Портрет Дориана Грея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 descr="2600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2132856"/>
            <a:ext cx="6624575" cy="4195564"/>
          </a:xfrm>
          <a:prstGeom prst="rect">
            <a:avLst/>
          </a:prstGeom>
        </p:spPr>
      </p:pic>
    </p:spTree>
  </p:cSld>
  <p:clrMapOvr>
    <a:masterClrMapping/>
  </p:clrMapOvr>
  <p:transition>
    <p:diamond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548680"/>
            <a:ext cx="8219256" cy="5623837"/>
          </a:xfrm>
        </p:spPr>
        <p:txBody>
          <a:bodyPr>
            <a:normAutofit/>
          </a:bodyPr>
          <a:lstStyle/>
          <a:p>
            <a:r>
              <a:rPr lang="ru-RU" dirty="0" err="1" smtClean="0"/>
              <a:t>Сибила</a:t>
            </a:r>
            <a:r>
              <a:rPr lang="ru-RU" dirty="0" smtClean="0"/>
              <a:t> Вэйн — актриса, один из самых удивительных образов романа. До встречи с Дорианом жила в своём выдуманном мире, мире театра, была талантливой актрисой. Любовь показала ей всю искусственность её мира, где она не жила, а только играла. С любовью в её душе пропадет талант, так как она пытается вырваться из мира иллюзий в мир настоящий. Но именно это и приводит к её гибели.</a:t>
            </a:r>
            <a:endParaRPr lang="ru-RU" dirty="0"/>
          </a:p>
        </p:txBody>
      </p:sp>
    </p:spTree>
  </p:cSld>
  <p:clrMapOvr>
    <a:masterClrMapping/>
  </p:clrMapOvr>
  <p:transition>
    <p:pull dir="r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Интересные факты: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628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Роман экранизировался более 25 раз</a:t>
            </a:r>
            <a:r>
              <a:rPr lang="ru-RU" sz="3600" dirty="0" smtClean="0"/>
              <a:t>.</a:t>
            </a:r>
          </a:p>
          <a:p>
            <a:r>
              <a:rPr lang="ru-RU" sz="3600" dirty="0" smtClean="0"/>
              <a:t>Этот роман был написан всего лишь за три </a:t>
            </a:r>
            <a:r>
              <a:rPr lang="ru-RU" sz="3600" dirty="0" smtClean="0"/>
              <a:t>недели</a:t>
            </a:r>
          </a:p>
          <a:p>
            <a:r>
              <a:rPr lang="ru-RU" sz="3600" dirty="0" smtClean="0"/>
              <a:t>Существует болезнь «синдром Дориана Грея» — культ молодости, страх перед физическим увяданием и старением.</a:t>
            </a:r>
            <a:endParaRPr lang="ru-RU" sz="3600" dirty="0"/>
          </a:p>
        </p:txBody>
      </p:sp>
    </p:spTree>
  </p:cSld>
  <p:clrMapOvr>
    <a:masterClrMapping/>
  </p:clrMapOvr>
  <p:transition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620688"/>
            <a:ext cx="8219256" cy="5551829"/>
          </a:xfrm>
        </p:spPr>
        <p:txBody>
          <a:bodyPr>
            <a:normAutofit/>
          </a:bodyPr>
          <a:lstStyle/>
          <a:p>
            <a:r>
              <a:rPr lang="ru-RU" dirty="0" smtClean="0"/>
              <a:t>Ни один из пороков Дориана Грея чётко в романе не назван, кроме его злоупотребления опиумом. Сам Уайльд говорил, что каждый видит в его герое свои собственные грехи и пороки:«Каждый человек видит в Дориане Грее свои собственные грехи. В чем состоят грехи Дориана Грея, не знает никто. Тот, кто находит их, привнес их сам». Из письма О. Уайльда редактору "</a:t>
            </a:r>
            <a:r>
              <a:rPr lang="ru-RU" dirty="0" err="1" smtClean="0"/>
              <a:t>Скотс</a:t>
            </a:r>
            <a:r>
              <a:rPr lang="ru-RU" dirty="0" smtClean="0"/>
              <a:t> </a:t>
            </a:r>
            <a:r>
              <a:rPr lang="ru-RU" dirty="0" err="1" smtClean="0"/>
              <a:t>обсервер</a:t>
            </a:r>
            <a:r>
              <a:rPr lang="ru-RU" dirty="0" smtClean="0"/>
              <a:t>", 1890 г.</a:t>
            </a:r>
            <a:endParaRPr lang="ru-RU" dirty="0"/>
          </a:p>
        </p:txBody>
      </p:sp>
    </p:spTree>
  </p:cSld>
  <p:clrMapOvr>
    <a:masterClrMapping/>
  </p:clrMapOvr>
  <p:transition>
    <p:split orient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37321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/>
              <a:t>Спасибо за внимание!</a:t>
            </a:r>
            <a:endParaRPr lang="ru-RU" sz="5400" dirty="0"/>
          </a:p>
        </p:txBody>
      </p:sp>
      <p:pic>
        <p:nvPicPr>
          <p:cNvPr id="4" name="Содержимое 3" descr="f_3815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75856" y="548680"/>
            <a:ext cx="3087083" cy="4630625"/>
          </a:xfrm>
        </p:spPr>
      </p:pic>
    </p:spTree>
  </p:cSld>
  <p:clrMapOvr>
    <a:masterClrMapping/>
  </p:clrMapOvr>
  <p:transition>
    <p:wipe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55448"/>
            <a:ext cx="8363272" cy="6369896"/>
          </a:xfrm>
        </p:spPr>
        <p:txBody>
          <a:bodyPr>
            <a:noAutofit/>
          </a:bodyPr>
          <a:lstStyle/>
          <a:p>
            <a:pPr algn="just"/>
            <a:endParaRPr lang="ru-RU" sz="36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764704"/>
            <a:ext cx="8219256" cy="5407813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Интрига романа построена на мотиве сделки с дьяволом, в которой задействован магический портрет, играющий в судьбе героя роковую роль. В один из дней художник </a:t>
            </a:r>
            <a:r>
              <a:rPr lang="ru-RU" sz="3600" dirty="0" err="1" smtClean="0"/>
              <a:t>Бэзил</a:t>
            </a:r>
            <a:r>
              <a:rPr lang="ru-RU" sz="3600" dirty="0" smtClean="0"/>
              <a:t> </a:t>
            </a:r>
            <a:r>
              <a:rPr lang="ru-RU" sz="3600" dirty="0" err="1" smtClean="0"/>
              <a:t>Холлуорд</a:t>
            </a:r>
            <a:r>
              <a:rPr lang="ru-RU" sz="3600" dirty="0" smtClean="0"/>
              <a:t> написал портрет молодого и прекрасного Дориана Грея, и в этот портрет влюбляется сам Дориан. </a:t>
            </a:r>
            <a:endParaRPr lang="ru-RU" sz="3600" dirty="0"/>
          </a:p>
        </p:txBody>
      </p:sp>
    </p:spTree>
  </p:cSld>
  <p:clrMapOvr>
    <a:masterClrMapping/>
  </p:clrMapOvr>
  <p:transition>
    <p:plus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53536"/>
            <a:ext cx="8291264" cy="2959440"/>
          </a:xfrm>
        </p:spPr>
        <p:txBody>
          <a:bodyPr>
            <a:noAutofit/>
          </a:bodyPr>
          <a:lstStyle/>
          <a:p>
            <a:r>
              <a:rPr lang="ru-RU" sz="2400" dirty="0" smtClean="0"/>
              <a:t>Юный красавец, любуясь своим изображением, не может избавиться от мысли, что портрет будет всегда обладать тем, чего он неизбежно лишится, — молодости. «О, если бы было наоборот! Если бы портрет менялся, а я мог всегда оставаться таким, как сейчас! Я бы душу дьяволу продал за это!» Мольба была услышана, и пожелание </a:t>
            </a:r>
            <a:r>
              <a:rPr lang="ru-RU" sz="2400" dirty="0" smtClean="0"/>
              <a:t>исполнилось</a:t>
            </a:r>
            <a:r>
              <a:rPr lang="en-US" sz="2400" dirty="0" smtClean="0"/>
              <a:t>!</a:t>
            </a:r>
            <a:endParaRPr lang="ru-RU" sz="2400" dirty="0"/>
          </a:p>
        </p:txBody>
      </p:sp>
      <p:pic>
        <p:nvPicPr>
          <p:cNvPr id="6" name="Содержимое 5" descr="golddisk.ru-23329_18b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418657" y="3140968"/>
            <a:ext cx="5180875" cy="3456384"/>
          </a:xfrm>
        </p:spPr>
      </p:pic>
    </p:spTree>
  </p:cSld>
  <p:clrMapOvr>
    <a:masterClrMapping/>
  </p:clrMapOvr>
  <p:transition>
    <p:pull dir="l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Главные </a:t>
            </a:r>
            <a:r>
              <a:rPr lang="ru-RU" dirty="0" smtClean="0"/>
              <a:t>персонажи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412776"/>
            <a:ext cx="7787208" cy="4942784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Дориан Грей — юноша, наделённый невероятной красотой. Попадая под влияние идей нового гедонизма, проповедуемых лордом Генри, посвящает свою жизнь жажде наслаждений и порока. Это фигура двойственная. В нём сочетаются тонкий эстет и даже романтик и порочный, безжалостный преступник. </a:t>
            </a:r>
            <a:endParaRPr lang="ru-RU" sz="3200" dirty="0"/>
          </a:p>
        </p:txBody>
      </p:sp>
    </p:spTree>
  </p:cSld>
  <p:clrMapOvr>
    <a:masterClrMapping/>
  </p:clrMapOvr>
  <p:transition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60648"/>
            <a:ext cx="8301608" cy="2664296"/>
          </a:xfrm>
        </p:spPr>
        <p:txBody>
          <a:bodyPr/>
          <a:lstStyle/>
          <a:p>
            <a:r>
              <a:rPr lang="ru-RU" dirty="0" smtClean="0"/>
              <a:t>Эти две противоположные стороны его характера находятся в постоянной борьбе друг с другом. Данная двойственность героя характерна для многих готических романов.</a:t>
            </a:r>
          </a:p>
          <a:p>
            <a:endParaRPr lang="ru-RU" dirty="0"/>
          </a:p>
        </p:txBody>
      </p:sp>
      <p:pic>
        <p:nvPicPr>
          <p:cNvPr id="4" name="Рисунок 3" descr="dorian_gray_xl_01--film-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3768" y="2564904"/>
            <a:ext cx="4844256" cy="3633192"/>
          </a:xfrm>
          <a:prstGeom prst="rect">
            <a:avLst/>
          </a:prstGeom>
        </p:spPr>
      </p:pic>
    </p:spTree>
  </p:cSld>
  <p:clrMapOvr>
    <a:masterClrMapping/>
  </p:clrMapOvr>
  <p:transition>
    <p:pull dir="r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332656"/>
            <a:ext cx="8229600" cy="4526280"/>
          </a:xfrm>
        </p:spPr>
        <p:txBody>
          <a:bodyPr/>
          <a:lstStyle/>
          <a:p>
            <a:pPr algn="r"/>
            <a:r>
              <a:rPr lang="ru-RU" dirty="0" err="1" smtClean="0"/>
              <a:t>Бэзил</a:t>
            </a:r>
            <a:r>
              <a:rPr lang="ru-RU" dirty="0" smtClean="0"/>
              <a:t> </a:t>
            </a:r>
            <a:r>
              <a:rPr lang="ru-RU" dirty="0" err="1" smtClean="0"/>
              <a:t>Холлуорд</a:t>
            </a:r>
            <a:r>
              <a:rPr lang="ru-RU" dirty="0" smtClean="0"/>
              <a:t> — художник, написавший портрет Дориана Грея. От других героев его отличает крайняя привязанность к Дориану Грею, в котором он видит идеал красоты и человека.</a:t>
            </a:r>
            <a:endParaRPr lang="ru-RU" dirty="0"/>
          </a:p>
        </p:txBody>
      </p:sp>
      <p:pic>
        <p:nvPicPr>
          <p:cNvPr id="4" name="Рисунок 3" descr="x_a817c29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2780928"/>
            <a:ext cx="3038475" cy="3781425"/>
          </a:xfrm>
          <a:prstGeom prst="rect">
            <a:avLst/>
          </a:prstGeom>
        </p:spPr>
      </p:pic>
    </p:spTree>
  </p:cSld>
  <p:clrMapOvr>
    <a:masterClrMapping/>
  </p:clrMapOvr>
  <p:transition>
    <p:split orient="vert"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Лорд Генри</a:t>
            </a:r>
            <a:endParaRPr lang="ru-RU" dirty="0"/>
          </a:p>
        </p:txBody>
      </p:sp>
      <p:pic>
        <p:nvPicPr>
          <p:cNvPr id="4" name="Рисунок 3" descr="s320x240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1988840"/>
            <a:ext cx="7356960" cy="3816423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76672"/>
            <a:ext cx="8219256" cy="5695845"/>
          </a:xfrm>
        </p:spPr>
        <p:txBody>
          <a:bodyPr>
            <a:noAutofit/>
          </a:bodyPr>
          <a:lstStyle/>
          <a:p>
            <a:r>
              <a:rPr lang="ru-RU" sz="3600" dirty="0" smtClean="0"/>
              <a:t>Лорд Генри — аристократ, проповедник идей нового гедонизма, «Принц Парадоксов». Его парадоксальное, противоречивое мышление проникнуто критикой на всё викторианское английское общество. Является своеобразным Мефистофелем для Дориана Грея.</a:t>
            </a:r>
            <a:endParaRPr lang="ru-RU" sz="3600" dirty="0"/>
          </a:p>
        </p:txBody>
      </p:sp>
    </p:spTree>
  </p:cSld>
  <p:clrMapOvr>
    <a:masterClrMapping/>
  </p:clrMapOvr>
  <p:transition>
    <p:randomBar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653136"/>
            <a:ext cx="7992888" cy="1368152"/>
          </a:xfrm>
        </p:spPr>
        <p:txBody>
          <a:bodyPr>
            <a:normAutofit/>
          </a:bodyPr>
          <a:lstStyle/>
          <a:p>
            <a:pPr algn="ctr"/>
            <a:r>
              <a:rPr lang="ru-RU" sz="4800" dirty="0" err="1" smtClean="0"/>
              <a:t>Сибила</a:t>
            </a:r>
            <a:r>
              <a:rPr lang="ru-RU" sz="4800" dirty="0" smtClean="0"/>
              <a:t> Вэйн</a:t>
            </a:r>
            <a:endParaRPr lang="ru-RU" sz="4800" dirty="0"/>
          </a:p>
        </p:txBody>
      </p:sp>
      <p:pic>
        <p:nvPicPr>
          <p:cNvPr id="5" name="Рисунок 4" descr="1264317243_kinopoisk.ru-dorian-gray-978303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7623" b="7623"/>
          <a:stretch>
            <a:fillRect/>
          </a:stretch>
        </p:blipFill>
        <p:spPr>
          <a:xfrm>
            <a:off x="539552" y="332656"/>
            <a:ext cx="8388424" cy="4739878"/>
          </a:xfrm>
        </p:spPr>
      </p:pic>
    </p:spTree>
  </p:cSld>
  <p:clrMapOvr>
    <a:masterClrMapping/>
  </p:clrMapOvr>
  <p:transition>
    <p:wheel spokes="8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44</TotalTime>
  <Words>447</Words>
  <Application>Microsoft Office PowerPoint</Application>
  <PresentationFormat>Экран (4:3)</PresentationFormat>
  <Paragraphs>17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Метро</vt:lpstr>
      <vt:lpstr>Портрет Дориана Грея</vt:lpstr>
      <vt:lpstr>Слайд 2</vt:lpstr>
      <vt:lpstr>Юный красавец, любуясь своим изображением, не может избавиться от мысли, что портрет будет всегда обладать тем, чего он неизбежно лишится, — молодости. «О, если бы было наоборот! Если бы портрет менялся, а я мог всегда оставаться таким, как сейчас! Я бы душу дьяволу продал за это!» Мольба была услышана, и пожелание исполнилось!</vt:lpstr>
      <vt:lpstr>Главные персонажи:</vt:lpstr>
      <vt:lpstr>Слайд 5</vt:lpstr>
      <vt:lpstr>Слайд 6</vt:lpstr>
      <vt:lpstr>Лорд Генри</vt:lpstr>
      <vt:lpstr>Слайд 8</vt:lpstr>
      <vt:lpstr>Сибила Вэйн</vt:lpstr>
      <vt:lpstr>Слайд 10</vt:lpstr>
      <vt:lpstr>Интересные факты:</vt:lpstr>
      <vt:lpstr>Слайд 12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1</cp:lastModifiedBy>
  <cp:revision>6</cp:revision>
  <dcterms:modified xsi:type="dcterms:W3CDTF">2011-05-13T18:02:46Z</dcterms:modified>
</cp:coreProperties>
</file>