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5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16.05.2011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Эмиль Золя</a:t>
            </a:r>
            <a:endParaRPr lang="ru-RU" sz="5400" b="1" dirty="0"/>
          </a:p>
        </p:txBody>
      </p:sp>
      <p:pic>
        <p:nvPicPr>
          <p:cNvPr id="4" name="Рисунок 3" descr="120500_image_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96752"/>
            <a:ext cx="4081166" cy="5249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51920" y="404664"/>
            <a:ext cx="4834880" cy="6050144"/>
          </a:xfrm>
        </p:spPr>
        <p:txBody>
          <a:bodyPr/>
          <a:lstStyle/>
          <a:p>
            <a:pPr algn="ctr"/>
            <a:r>
              <a:rPr lang="ru-RU" dirty="0" smtClean="0"/>
              <a:t>Три первых романа вышли в свет в 1899—1903 гг., четвертый роман не был завершен. </a:t>
            </a:r>
            <a:r>
              <a:rPr lang="en-US" dirty="0" err="1" smtClean="0"/>
              <a:t>Умер</a:t>
            </a:r>
            <a:r>
              <a:rPr lang="en-US" dirty="0" smtClean="0"/>
              <a:t> в 1902 г. в </a:t>
            </a:r>
            <a:r>
              <a:rPr lang="en-US" dirty="0" err="1" smtClean="0"/>
              <a:t>Париже</a:t>
            </a:r>
            <a:r>
              <a:rPr lang="en-US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1eb0824cc55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908720"/>
            <a:ext cx="3473130" cy="520581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83264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Золя Эмиль родился в 1840 г. в Париже в семье инженера. Отец скончался в 1847 г., оставив семью в бедственном положении. Окончив лицей, Золя пошел на службу в купеческую контору, затем стал работать в книжном магазине. Рано начал писать стихи, чуть позже — прозу.</a:t>
            </a:r>
          </a:p>
          <a:p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980728"/>
            <a:ext cx="8093461" cy="489654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91264" cy="619416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 В 1864 г. вышел первый сборник рассказов Золя «Сказки </a:t>
            </a:r>
            <a:r>
              <a:rPr lang="ru-RU" sz="3200" dirty="0" err="1" smtClean="0"/>
              <a:t>Нинон</a:t>
            </a:r>
            <a:r>
              <a:rPr lang="ru-RU" sz="3200" dirty="0" smtClean="0"/>
              <a:t>», в следующем году — роман «Исповедь Клода». В 1866—1867 гг. Золя показывает себя ярым сторонником нового направления в живописи импрессионизма (книги «Что я ненавижу», «Мой салон», «Эдуард Мане»).</a:t>
            </a:r>
            <a:endParaRPr lang="ru-RU" sz="3200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332656"/>
            <a:ext cx="8291264" cy="6122152"/>
          </a:xfrm>
        </p:spPr>
        <p:txBody>
          <a:bodyPr/>
          <a:lstStyle/>
          <a:p>
            <a:pPr algn="ctr"/>
            <a:r>
              <a:rPr lang="ru-RU" dirty="0" smtClean="0"/>
              <a:t> В предисловии к драме «Тереза </a:t>
            </a:r>
            <a:r>
              <a:rPr lang="ru-RU" dirty="0" err="1" smtClean="0"/>
              <a:t>Ракен</a:t>
            </a:r>
            <a:r>
              <a:rPr lang="ru-RU" dirty="0" smtClean="0"/>
              <a:t>» (1867) Золя заявил себя сторонником натуралистической школы, утверждая, что биологическое начало является доминантой в жизни человека. Он ввел в литературу материалы естественнонаучных открытий, физиологии и медицины.</a:t>
            </a:r>
            <a:endParaRPr lang="ru-RU" dirty="0"/>
          </a:p>
        </p:txBody>
      </p:sp>
      <p:pic>
        <p:nvPicPr>
          <p:cNvPr id="4" name="Рисунок 3" descr="5287c2e5d16f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4365104"/>
            <a:ext cx="2316088" cy="22292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48680"/>
            <a:ext cx="8219256" cy="590612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Золя начал работу над серией романов о Второй империи — времени правления Наполеона </a:t>
            </a:r>
            <a:r>
              <a:rPr lang="en-US" dirty="0" smtClean="0"/>
              <a:t>III</a:t>
            </a:r>
            <a:r>
              <a:rPr lang="ru-RU" dirty="0" smtClean="0"/>
              <a:t> и написал 20 романов, объединив их общим названием «</a:t>
            </a:r>
            <a:r>
              <a:rPr lang="ru-RU" dirty="0" err="1" smtClean="0"/>
              <a:t>Ругон-Маккары</a:t>
            </a:r>
            <a:r>
              <a:rPr lang="ru-RU" dirty="0" smtClean="0"/>
              <a:t>. Естественная и социальная история одной семьи в эпоху Второй империи». Эти романы Золя писал 22 года (с 1871 до 1893 </a:t>
            </a:r>
            <a:r>
              <a:rPr lang="ru-RU" dirty="0" err="1" smtClean="0"/>
              <a:t>гг</a:t>
            </a:r>
            <a:r>
              <a:rPr lang="ru-RU" dirty="0" smtClean="0"/>
              <a:t> ).</a:t>
            </a:r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48680"/>
            <a:ext cx="8291264" cy="5906128"/>
          </a:xfrm>
        </p:spPr>
        <p:txBody>
          <a:bodyPr/>
          <a:lstStyle/>
          <a:p>
            <a:pPr algn="ctr"/>
            <a:r>
              <a:rPr lang="ru-RU" sz="3200" dirty="0" smtClean="0"/>
              <a:t>В </a:t>
            </a:r>
            <a:r>
              <a:rPr lang="ru-RU" sz="3200" dirty="0" smtClean="0"/>
              <a:t>романах: «Западня», «Деньги», «Земля», «Дамское счастье», «Накипь», «Добыча», «Карьера </a:t>
            </a:r>
            <a:r>
              <a:rPr lang="ru-RU" sz="3200" dirty="0" err="1" smtClean="0"/>
              <a:t>Ругонов</a:t>
            </a:r>
            <a:r>
              <a:rPr lang="ru-RU" sz="3200" dirty="0" smtClean="0"/>
              <a:t>», «Человек-зверь», «Чрево Парижа», «Жерминаль», «Разгром», «Творчество» писатель дает реалистическое, психологически точное описание всех слоев французского общества.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4005064"/>
            <a:ext cx="8075240" cy="2449744"/>
          </a:xfrm>
        </p:spPr>
        <p:txBody>
          <a:bodyPr/>
          <a:lstStyle/>
          <a:p>
            <a:pPr algn="ctr"/>
            <a:r>
              <a:rPr lang="ru-RU" dirty="0" smtClean="0"/>
              <a:t>На драматургическом поприще Золя оставил потомкам «Терезу </a:t>
            </a:r>
            <a:r>
              <a:rPr lang="ru-RU" dirty="0" err="1" smtClean="0"/>
              <a:t>Ракен</a:t>
            </a:r>
            <a:r>
              <a:rPr lang="ru-RU" dirty="0" smtClean="0"/>
              <a:t>» и комедию «Наследники </a:t>
            </a:r>
            <a:r>
              <a:rPr lang="ru-RU" dirty="0" err="1" smtClean="0"/>
              <a:t>Рабурдена</a:t>
            </a:r>
            <a:r>
              <a:rPr lang="ru-RU" dirty="0" smtClean="0"/>
              <a:t>», а из прозы, кроме «</a:t>
            </a:r>
            <a:r>
              <a:rPr lang="ru-RU" dirty="0" err="1" smtClean="0"/>
              <a:t>Ругон-Маккаров</a:t>
            </a:r>
            <a:r>
              <a:rPr lang="ru-RU" dirty="0" smtClean="0"/>
              <a:t>», тетралогию «Четыре евангелия».</a:t>
            </a:r>
            <a:endParaRPr lang="ru-RU" dirty="0"/>
          </a:p>
        </p:txBody>
      </p:sp>
      <p:pic>
        <p:nvPicPr>
          <p:cNvPr id="5" name="Рисунок 4" descr="d5b3d9ee6a84e3ec128bdfb07c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339466"/>
            <a:ext cx="2267683" cy="35635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5544616" cy="605014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Только, в отличие от подлинных четырех Евангелий — от Матфея, от Марка, от Луки и от Иоанна — Золя предложил читателю такие евангелия, как «Плодовитость», «Труд», «Истина» и «Справедливость». </a:t>
            </a:r>
            <a:endParaRPr lang="ru-RU" sz="3200" dirty="0"/>
          </a:p>
        </p:txBody>
      </p:sp>
      <p:pic>
        <p:nvPicPr>
          <p:cNvPr id="4" name="Рисунок 3" descr="p188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1124744"/>
            <a:ext cx="2738354" cy="4294237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61</TotalTime>
  <Words>347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Яркая</vt:lpstr>
      <vt:lpstr>Эмиль Золя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Эмиль Золя</dc:title>
  <cp:lastModifiedBy>1</cp:lastModifiedBy>
  <cp:revision>4</cp:revision>
  <dcterms:modified xsi:type="dcterms:W3CDTF">2011-05-16T18:25:48Z</dcterms:modified>
</cp:coreProperties>
</file>