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62" r:id="rId5"/>
    <p:sldId id="259" r:id="rId6"/>
    <p:sldId id="263" r:id="rId7"/>
    <p:sldId id="264" r:id="rId8"/>
    <p:sldId id="261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1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9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9" y="4087563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5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6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6" y="1437449"/>
            <a:ext cx="6417735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4" y="3429001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1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17.05.2011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17.05.2011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2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17.05.2011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1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3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6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4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30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5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17.05.2011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9" y="6250165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4"/>
            <a:ext cx="11618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8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8000" b="1" dirty="0" smtClean="0"/>
              <a:t>Стендаль</a:t>
            </a:r>
            <a:endParaRPr lang="ru-RU" sz="8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3284984"/>
            <a:ext cx="6400800" cy="1473200"/>
          </a:xfrm>
        </p:spPr>
        <p:txBody>
          <a:bodyPr/>
          <a:lstStyle/>
          <a:p>
            <a:r>
              <a:rPr lang="ru-RU" dirty="0" smtClean="0"/>
              <a:t>1783-1842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5805264"/>
            <a:ext cx="2592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Робота </a:t>
            </a:r>
          </a:p>
          <a:p>
            <a:r>
              <a:rPr lang="ru-RU" dirty="0" smtClean="0"/>
              <a:t>учениц</a:t>
            </a:r>
            <a:r>
              <a:rPr lang="uk-UA" dirty="0" smtClean="0"/>
              <a:t>і 10-Б</a:t>
            </a:r>
          </a:p>
          <a:p>
            <a:r>
              <a:rPr lang="uk-UA" dirty="0" smtClean="0"/>
              <a:t>Макаренко </a:t>
            </a:r>
            <a:r>
              <a:rPr lang="uk-UA" dirty="0" err="1" smtClean="0"/>
              <a:t>Кристини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1995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58532" y="956335"/>
            <a:ext cx="396044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>
                <a:solidFill>
                  <a:schemeClr val="bg1"/>
                </a:solidFill>
              </a:rPr>
              <a:t>Справжнє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ім'я</a:t>
            </a:r>
            <a:r>
              <a:rPr lang="ru-RU" dirty="0">
                <a:solidFill>
                  <a:schemeClr val="bg1"/>
                </a:solidFill>
              </a:rPr>
              <a:t> Стендаля - </a:t>
            </a:r>
            <a:r>
              <a:rPr lang="ru-RU" dirty="0" err="1">
                <a:solidFill>
                  <a:schemeClr val="bg1"/>
                </a:solidFill>
              </a:rPr>
              <a:t>Марі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Анрі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Бейль</a:t>
            </a:r>
            <a:r>
              <a:rPr lang="ru-RU" dirty="0">
                <a:solidFill>
                  <a:schemeClr val="bg1"/>
                </a:solidFill>
              </a:rPr>
              <a:t>, </a:t>
            </a:r>
            <a:r>
              <a:rPr lang="ru-RU" dirty="0" err="1">
                <a:solidFill>
                  <a:schemeClr val="bg1"/>
                </a:solidFill>
              </a:rPr>
              <a:t>хоча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іноді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він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намагався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привласнити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собі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дворянський</a:t>
            </a:r>
            <a:r>
              <a:rPr lang="ru-RU" dirty="0">
                <a:solidFill>
                  <a:schemeClr val="bg1"/>
                </a:solidFill>
              </a:rPr>
              <a:t> титул, </a:t>
            </a:r>
            <a:r>
              <a:rPr lang="ru-RU" dirty="0" err="1">
                <a:solidFill>
                  <a:schemeClr val="bg1"/>
                </a:solidFill>
              </a:rPr>
              <a:t>підписуючись</a:t>
            </a:r>
            <a:r>
              <a:rPr lang="ru-RU" dirty="0">
                <a:solidFill>
                  <a:schemeClr val="bg1"/>
                </a:solidFill>
              </a:rPr>
              <a:t> "</a:t>
            </a:r>
            <a:r>
              <a:rPr lang="ru-RU" dirty="0" err="1">
                <a:solidFill>
                  <a:schemeClr val="bg1"/>
                </a:solidFill>
              </a:rPr>
              <a:t>Анрі</a:t>
            </a:r>
            <a:r>
              <a:rPr lang="ru-RU" dirty="0">
                <a:solidFill>
                  <a:schemeClr val="bg1"/>
                </a:solidFill>
              </a:rPr>
              <a:t> де </a:t>
            </a:r>
            <a:r>
              <a:rPr lang="ru-RU" dirty="0" err="1">
                <a:solidFill>
                  <a:schemeClr val="bg1"/>
                </a:solidFill>
              </a:rPr>
              <a:t>Бейль</a:t>
            </a:r>
            <a:r>
              <a:rPr lang="ru-RU" dirty="0">
                <a:solidFill>
                  <a:schemeClr val="bg1"/>
                </a:solidFill>
              </a:rPr>
              <a:t>", </a:t>
            </a:r>
            <a:r>
              <a:rPr lang="ru-RU" dirty="0" err="1">
                <a:solidFill>
                  <a:schemeClr val="bg1"/>
                </a:solidFill>
              </a:rPr>
              <a:t>що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вірогідне</a:t>
            </a:r>
            <a:r>
              <a:rPr lang="ru-RU" dirty="0">
                <a:solidFill>
                  <a:schemeClr val="bg1"/>
                </a:solidFill>
              </a:rPr>
              <a:t>, </a:t>
            </a:r>
            <a:r>
              <a:rPr lang="ru-RU" dirty="0" err="1">
                <a:solidFill>
                  <a:schemeClr val="bg1"/>
                </a:solidFill>
              </a:rPr>
              <a:t>зробив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би</a:t>
            </a:r>
            <a:r>
              <a:rPr lang="ru-RU" dirty="0">
                <a:solidFill>
                  <a:schemeClr val="bg1"/>
                </a:solidFill>
              </a:rPr>
              <a:t> і Жюльен Сорель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dirty="0">
                <a:solidFill>
                  <a:schemeClr val="bg1"/>
                </a:solidFill>
              </a:rPr>
              <a:t>Стендаль </a:t>
            </a:r>
            <a:r>
              <a:rPr lang="ru-RU" dirty="0" err="1">
                <a:solidFill>
                  <a:schemeClr val="bg1"/>
                </a:solidFill>
              </a:rPr>
              <a:t>народився</a:t>
            </a:r>
            <a:r>
              <a:rPr lang="ru-RU" dirty="0">
                <a:solidFill>
                  <a:schemeClr val="bg1"/>
                </a:solidFill>
              </a:rPr>
              <a:t> 23 </a:t>
            </a:r>
            <a:r>
              <a:rPr lang="ru-RU" dirty="0" err="1">
                <a:solidFill>
                  <a:schemeClr val="bg1"/>
                </a:solidFill>
              </a:rPr>
              <a:t>січня</a:t>
            </a:r>
            <a:r>
              <a:rPr lang="ru-RU" dirty="0">
                <a:solidFill>
                  <a:schemeClr val="bg1"/>
                </a:solidFill>
              </a:rPr>
              <a:t> 1783 року в </a:t>
            </a:r>
            <a:r>
              <a:rPr lang="ru-RU" dirty="0" err="1">
                <a:solidFill>
                  <a:schemeClr val="bg1"/>
                </a:solidFill>
              </a:rPr>
              <a:t>Греноблі</a:t>
            </a:r>
            <a:r>
              <a:rPr lang="ru-RU" dirty="0">
                <a:solidFill>
                  <a:schemeClr val="bg1"/>
                </a:solidFill>
              </a:rPr>
              <a:t>, у </a:t>
            </a:r>
            <a:r>
              <a:rPr lang="ru-RU" dirty="0" err="1">
                <a:solidFill>
                  <a:schemeClr val="bg1"/>
                </a:solidFill>
              </a:rPr>
              <a:t>родині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багатого</a:t>
            </a:r>
            <a:r>
              <a:rPr lang="ru-RU" dirty="0">
                <a:solidFill>
                  <a:schemeClr val="bg1"/>
                </a:solidFill>
              </a:rPr>
              <a:t> адвоката. </a:t>
            </a:r>
            <a:r>
              <a:rPr lang="ru-RU" dirty="0" err="1">
                <a:solidFill>
                  <a:schemeClr val="bg1"/>
                </a:solidFill>
              </a:rPr>
              <a:t>Його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дід</a:t>
            </a:r>
            <a:r>
              <a:rPr lang="ru-RU" dirty="0">
                <a:solidFill>
                  <a:schemeClr val="bg1"/>
                </a:solidFill>
              </a:rPr>
              <a:t>, </a:t>
            </a:r>
            <a:r>
              <a:rPr lang="ru-RU" dirty="0" err="1">
                <a:solidFill>
                  <a:schemeClr val="bg1"/>
                </a:solidFill>
              </a:rPr>
              <a:t>лікар</a:t>
            </a:r>
            <a:r>
              <a:rPr lang="ru-RU" dirty="0">
                <a:solidFill>
                  <a:schemeClr val="bg1"/>
                </a:solidFill>
              </a:rPr>
              <a:t> і </a:t>
            </a:r>
            <a:r>
              <a:rPr lang="ru-RU" dirty="0" err="1">
                <a:solidFill>
                  <a:schemeClr val="bg1"/>
                </a:solidFill>
              </a:rPr>
              <a:t>громадський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діяч</a:t>
            </a:r>
            <a:r>
              <a:rPr lang="ru-RU" dirty="0">
                <a:solidFill>
                  <a:schemeClr val="bg1"/>
                </a:solidFill>
              </a:rPr>
              <a:t>, </a:t>
            </a:r>
            <a:r>
              <a:rPr lang="ru-RU" dirty="0" err="1">
                <a:solidFill>
                  <a:schemeClr val="bg1"/>
                </a:solidFill>
              </a:rPr>
              <a:t>захоплювався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ідеями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Просвітництва</a:t>
            </a:r>
            <a:r>
              <a:rPr lang="ru-RU" dirty="0">
                <a:solidFill>
                  <a:schemeClr val="bg1"/>
                </a:solidFill>
              </a:rPr>
              <a:t> й </a:t>
            </a:r>
            <a:r>
              <a:rPr lang="ru-RU" dirty="0" err="1">
                <a:solidFill>
                  <a:schemeClr val="bg1"/>
                </a:solidFill>
              </a:rPr>
              <a:t>був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шанувальником</a:t>
            </a:r>
            <a:r>
              <a:rPr lang="ru-RU" dirty="0">
                <a:solidFill>
                  <a:schemeClr val="bg1"/>
                </a:solidFill>
              </a:rPr>
              <a:t> Вольтера. Але з початком </a:t>
            </a:r>
            <a:r>
              <a:rPr lang="ru-RU" dirty="0" err="1">
                <a:solidFill>
                  <a:schemeClr val="bg1"/>
                </a:solidFill>
              </a:rPr>
              <a:t>революції</a:t>
            </a:r>
            <a:r>
              <a:rPr lang="ru-RU" dirty="0">
                <a:solidFill>
                  <a:schemeClr val="bg1"/>
                </a:solidFill>
              </a:rPr>
              <a:t> в </a:t>
            </a:r>
            <a:r>
              <a:rPr lang="ru-RU" dirty="0" err="1">
                <a:solidFill>
                  <a:schemeClr val="bg1"/>
                </a:solidFill>
              </a:rPr>
              <a:t>родині</a:t>
            </a:r>
            <a:r>
              <a:rPr lang="ru-RU" dirty="0">
                <a:solidFill>
                  <a:schemeClr val="bg1"/>
                </a:solidFill>
              </a:rPr>
              <a:t> погляди </a:t>
            </a:r>
            <a:r>
              <a:rPr lang="ru-RU" dirty="0" err="1">
                <a:solidFill>
                  <a:schemeClr val="bg1"/>
                </a:solidFill>
              </a:rPr>
              <a:t>дуже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змінилися</a:t>
            </a:r>
            <a:r>
              <a:rPr lang="ru-RU" dirty="0">
                <a:solidFill>
                  <a:schemeClr val="bg1"/>
                </a:solidFill>
              </a:rPr>
              <a:t>, </a:t>
            </a:r>
            <a:r>
              <a:rPr lang="ru-RU" dirty="0" err="1">
                <a:solidFill>
                  <a:schemeClr val="bg1"/>
                </a:solidFill>
              </a:rPr>
              <a:t>батько</a:t>
            </a:r>
            <a:r>
              <a:rPr lang="ru-RU" dirty="0">
                <a:solidFill>
                  <a:schemeClr val="bg1"/>
                </a:solidFill>
              </a:rPr>
              <a:t> Стендаля </a:t>
            </a:r>
            <a:r>
              <a:rPr lang="ru-RU" dirty="0" err="1">
                <a:solidFill>
                  <a:schemeClr val="bg1"/>
                </a:solidFill>
              </a:rPr>
              <a:t>змушений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був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навіть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ховатися</a:t>
            </a:r>
            <a:r>
              <a:rPr lang="ru-RU" dirty="0">
                <a:solidFill>
                  <a:schemeClr val="bg1"/>
                </a:solidFill>
              </a:rPr>
              <a:t>.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4" y="1340769"/>
            <a:ext cx="3115983" cy="403244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2741692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1259454"/>
            <a:ext cx="3672408" cy="3808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Через </a:t>
            </a:r>
            <a:r>
              <a:rPr lang="ru-RU" dirty="0" err="1">
                <a:solidFill>
                  <a:schemeClr val="bg1"/>
                </a:solidFill>
              </a:rPr>
              <a:t>сім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років</a:t>
            </a:r>
            <a:r>
              <a:rPr lang="ru-RU" dirty="0">
                <a:solidFill>
                  <a:schemeClr val="bg1"/>
                </a:solidFill>
              </a:rPr>
              <a:t> померла </a:t>
            </a:r>
            <a:r>
              <a:rPr lang="ru-RU" dirty="0" err="1">
                <a:solidFill>
                  <a:schemeClr val="bg1"/>
                </a:solidFill>
              </a:rPr>
              <a:t>його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мати</a:t>
            </a:r>
            <a:r>
              <a:rPr lang="ru-RU" dirty="0">
                <a:solidFill>
                  <a:schemeClr val="bg1"/>
                </a:solidFill>
              </a:rPr>
              <a:t>, </a:t>
            </a:r>
            <a:r>
              <a:rPr lang="ru-RU" dirty="0" err="1">
                <a:solidFill>
                  <a:schemeClr val="bg1"/>
                </a:solidFill>
              </a:rPr>
              <a:t>залишивши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сина</a:t>
            </a:r>
            <a:r>
              <a:rPr lang="ru-RU" dirty="0">
                <a:solidFill>
                  <a:schemeClr val="bg1"/>
                </a:solidFill>
              </a:rPr>
              <a:t> на </a:t>
            </a:r>
            <a:r>
              <a:rPr lang="ru-RU" dirty="0" err="1">
                <a:solidFill>
                  <a:schemeClr val="bg1"/>
                </a:solidFill>
              </a:rPr>
              <a:t>виховання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батькові</a:t>
            </a:r>
            <a:r>
              <a:rPr lang="ru-RU" dirty="0">
                <a:solidFill>
                  <a:schemeClr val="bg1"/>
                </a:solidFill>
              </a:rPr>
              <a:t> (</a:t>
            </a:r>
            <a:r>
              <a:rPr lang="ru-RU" dirty="0" err="1">
                <a:solidFill>
                  <a:schemeClr val="bg1"/>
                </a:solidFill>
              </a:rPr>
              <a:t>людині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черствій</a:t>
            </a:r>
            <a:r>
              <a:rPr lang="ru-RU" dirty="0">
                <a:solidFill>
                  <a:schemeClr val="bg1"/>
                </a:solidFill>
              </a:rPr>
              <a:t>, </a:t>
            </a:r>
            <a:r>
              <a:rPr lang="ru-RU" dirty="0" err="1">
                <a:solidFill>
                  <a:schemeClr val="bg1"/>
                </a:solidFill>
              </a:rPr>
              <a:t>суворій</a:t>
            </a:r>
            <a:r>
              <a:rPr lang="ru-RU" dirty="0">
                <a:solidFill>
                  <a:schemeClr val="bg1"/>
                </a:solidFill>
              </a:rPr>
              <a:t> і </a:t>
            </a:r>
            <a:r>
              <a:rPr lang="ru-RU" dirty="0" err="1">
                <a:solidFill>
                  <a:schemeClr val="bg1"/>
                </a:solidFill>
              </a:rPr>
              <a:t>недовірливій</a:t>
            </a:r>
            <a:r>
              <a:rPr lang="ru-RU" dirty="0">
                <a:solidFill>
                  <a:schemeClr val="bg1"/>
                </a:solidFill>
              </a:rPr>
              <a:t>) і </a:t>
            </a:r>
            <a:r>
              <a:rPr lang="ru-RU" dirty="0" err="1">
                <a:solidFill>
                  <a:schemeClr val="bg1"/>
                </a:solidFill>
              </a:rPr>
              <a:t>тітці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Серафі</a:t>
            </a:r>
            <a:r>
              <a:rPr lang="ru-RU" dirty="0">
                <a:solidFill>
                  <a:schemeClr val="bg1"/>
                </a:solidFill>
              </a:rPr>
              <a:t>, </a:t>
            </a:r>
            <a:r>
              <a:rPr lang="ru-RU" dirty="0" err="1">
                <a:solidFill>
                  <a:schemeClr val="bg1"/>
                </a:solidFill>
              </a:rPr>
              <a:t>яких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він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ненавидів</a:t>
            </a:r>
            <a:r>
              <a:rPr lang="ru-RU" dirty="0">
                <a:solidFill>
                  <a:schemeClr val="bg1"/>
                </a:solidFill>
              </a:rPr>
              <a:t>. </a:t>
            </a:r>
            <a:r>
              <a:rPr lang="ru-RU" dirty="0" err="1">
                <a:solidFill>
                  <a:schemeClr val="bg1"/>
                </a:solidFill>
              </a:rPr>
              <a:t>Батько</a:t>
            </a:r>
            <a:r>
              <a:rPr lang="ru-RU" dirty="0">
                <a:solidFill>
                  <a:schemeClr val="bg1"/>
                </a:solidFill>
              </a:rPr>
              <a:t> не </a:t>
            </a:r>
            <a:r>
              <a:rPr lang="ru-RU" dirty="0" err="1">
                <a:solidFill>
                  <a:schemeClr val="bg1"/>
                </a:solidFill>
              </a:rPr>
              <a:t>переймався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вихованням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сина</a:t>
            </a:r>
            <a:r>
              <a:rPr lang="ru-RU" dirty="0">
                <a:solidFill>
                  <a:schemeClr val="bg1"/>
                </a:solidFill>
              </a:rPr>
              <a:t>, </a:t>
            </a:r>
            <a:r>
              <a:rPr lang="ru-RU" dirty="0" err="1">
                <a:solidFill>
                  <a:schemeClr val="bg1"/>
                </a:solidFill>
              </a:rPr>
              <a:t>довіривши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його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католицькому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абатові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Ральяну</a:t>
            </a:r>
            <a:r>
              <a:rPr lang="ru-RU" dirty="0">
                <a:solidFill>
                  <a:schemeClr val="bg1"/>
                </a:solidFill>
              </a:rPr>
              <a:t>. </a:t>
            </a:r>
            <a:r>
              <a:rPr lang="ru-RU" dirty="0" err="1">
                <a:solidFill>
                  <a:schemeClr val="bg1"/>
                </a:solidFill>
              </a:rPr>
              <a:t>Це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призвело</a:t>
            </a:r>
            <a:r>
              <a:rPr lang="ru-RU" dirty="0">
                <a:solidFill>
                  <a:schemeClr val="bg1"/>
                </a:solidFill>
              </a:rPr>
              <a:t> до того, </a:t>
            </a:r>
            <a:r>
              <a:rPr lang="ru-RU" dirty="0" err="1">
                <a:solidFill>
                  <a:schemeClr val="bg1"/>
                </a:solidFill>
              </a:rPr>
              <a:t>що</a:t>
            </a:r>
            <a:r>
              <a:rPr lang="ru-RU" dirty="0">
                <a:solidFill>
                  <a:schemeClr val="bg1"/>
                </a:solidFill>
              </a:rPr>
              <a:t> Стендаль </a:t>
            </a:r>
            <a:r>
              <a:rPr lang="ru-RU" dirty="0" err="1">
                <a:solidFill>
                  <a:schemeClr val="bg1"/>
                </a:solidFill>
              </a:rPr>
              <a:t>зненавидів</a:t>
            </a:r>
            <a:r>
              <a:rPr lang="ru-RU" dirty="0">
                <a:solidFill>
                  <a:schemeClr val="bg1"/>
                </a:solidFill>
              </a:rPr>
              <a:t> і </a:t>
            </a:r>
            <a:r>
              <a:rPr lang="ru-RU" dirty="0" err="1">
                <a:solidFill>
                  <a:schemeClr val="bg1"/>
                </a:solidFill>
              </a:rPr>
              <a:t>церкву</a:t>
            </a:r>
            <a:r>
              <a:rPr lang="ru-RU" dirty="0">
                <a:solidFill>
                  <a:schemeClr val="bg1"/>
                </a:solidFill>
              </a:rPr>
              <a:t>, і </a:t>
            </a:r>
            <a:r>
              <a:rPr lang="ru-RU" dirty="0" err="1">
                <a:solidFill>
                  <a:schemeClr val="bg1"/>
                </a:solidFill>
              </a:rPr>
              <a:t>релігію</a:t>
            </a:r>
            <a:r>
              <a:rPr lang="ru-RU" dirty="0">
                <a:solidFill>
                  <a:schemeClr val="bg1"/>
                </a:solidFill>
              </a:rPr>
              <a:t>. </a:t>
            </a:r>
            <a:r>
              <a:rPr lang="ru-RU" dirty="0" err="1">
                <a:solidFill>
                  <a:schemeClr val="bg1"/>
                </a:solidFill>
              </a:rPr>
              <a:t>Таємно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від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свого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вихователя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він</a:t>
            </a:r>
            <a:r>
              <a:rPr lang="ru-RU" dirty="0">
                <a:solidFill>
                  <a:schemeClr val="bg1"/>
                </a:solidFill>
              </a:rPr>
              <a:t> почав </a:t>
            </a:r>
            <a:r>
              <a:rPr lang="ru-RU" dirty="0" err="1">
                <a:solidFill>
                  <a:schemeClr val="bg1"/>
                </a:solidFill>
              </a:rPr>
              <a:t>знайомитися</a:t>
            </a:r>
            <a:r>
              <a:rPr lang="ru-RU" dirty="0">
                <a:solidFill>
                  <a:schemeClr val="bg1"/>
                </a:solidFill>
              </a:rPr>
              <a:t> з </a:t>
            </a:r>
            <a:r>
              <a:rPr lang="ru-RU" dirty="0" err="1">
                <a:solidFill>
                  <a:schemeClr val="bg1"/>
                </a:solidFill>
              </a:rPr>
              <a:t>працями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філософів-просвітників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7" y="1259454"/>
            <a:ext cx="2857500" cy="38100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3748457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39552" y="620688"/>
            <a:ext cx="813690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Стендаль </a:t>
            </a:r>
            <a:r>
              <a:rPr lang="ru-RU" sz="1600" dirty="0" err="1">
                <a:solidFill>
                  <a:schemeClr val="bg1"/>
                </a:solidFill>
              </a:rPr>
              <a:t>був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прихильником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ідеалізації</a:t>
            </a:r>
            <a:r>
              <a:rPr lang="ru-RU" sz="1600" dirty="0">
                <a:solidFill>
                  <a:schemeClr val="bg1"/>
                </a:solidFill>
              </a:rPr>
              <a:t> Наполеона, </a:t>
            </a:r>
            <a:r>
              <a:rPr lang="ru-RU" sz="1600" dirty="0" err="1">
                <a:solidFill>
                  <a:schemeClr val="bg1"/>
                </a:solidFill>
              </a:rPr>
              <a:t>що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відбилося</a:t>
            </a:r>
            <a:r>
              <a:rPr lang="ru-RU" sz="1600" dirty="0">
                <a:solidFill>
                  <a:schemeClr val="bg1"/>
                </a:solidFill>
              </a:rPr>
              <a:t> і в </a:t>
            </a:r>
            <a:r>
              <a:rPr lang="ru-RU" sz="1600" dirty="0" err="1">
                <a:solidFill>
                  <a:schemeClr val="bg1"/>
                </a:solidFill>
              </a:rPr>
              <a:t>його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творчості</a:t>
            </a:r>
            <a:r>
              <a:rPr lang="ru-RU" sz="1600" dirty="0">
                <a:solidFill>
                  <a:schemeClr val="bg1"/>
                </a:solidFill>
              </a:rPr>
              <a:t>. Але </a:t>
            </a:r>
            <a:r>
              <a:rPr lang="ru-RU" sz="1600" dirty="0" err="1">
                <a:solidFill>
                  <a:schemeClr val="bg1"/>
                </a:solidFill>
              </a:rPr>
              <a:t>його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ставлення</a:t>
            </a:r>
            <a:r>
              <a:rPr lang="ru-RU" sz="1600" dirty="0">
                <a:solidFill>
                  <a:schemeClr val="bg1"/>
                </a:solidFill>
              </a:rPr>
              <a:t> до Наполеона, особливо </a:t>
            </a:r>
            <a:r>
              <a:rPr lang="ru-RU" sz="1600" dirty="0" err="1">
                <a:solidFill>
                  <a:schemeClr val="bg1"/>
                </a:solidFill>
              </a:rPr>
              <a:t>після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захоплення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останнім</a:t>
            </a:r>
            <a:r>
              <a:rPr lang="ru-RU" sz="1600" dirty="0">
                <a:solidFill>
                  <a:schemeClr val="bg1"/>
                </a:solidFill>
              </a:rPr>
              <a:t> престолу </a:t>
            </a:r>
            <a:r>
              <a:rPr lang="ru-RU" sz="1600" dirty="0" err="1">
                <a:solidFill>
                  <a:schemeClr val="bg1"/>
                </a:solidFill>
              </a:rPr>
              <a:t>Франції</a:t>
            </a:r>
            <a:r>
              <a:rPr lang="ru-RU" sz="1600" dirty="0">
                <a:solidFill>
                  <a:schemeClr val="bg1"/>
                </a:solidFill>
              </a:rPr>
              <a:t> і </a:t>
            </a:r>
            <a:r>
              <a:rPr lang="ru-RU" sz="1600" dirty="0" err="1">
                <a:solidFill>
                  <a:schemeClr val="bg1"/>
                </a:solidFill>
              </a:rPr>
              <a:t>перетворення</a:t>
            </a:r>
            <a:r>
              <a:rPr lang="ru-RU" sz="1600" dirty="0">
                <a:solidFill>
                  <a:schemeClr val="bg1"/>
                </a:solidFill>
              </a:rPr>
              <a:t> на </a:t>
            </a:r>
            <a:r>
              <a:rPr lang="ru-RU" sz="1600" dirty="0" err="1">
                <a:solidFill>
                  <a:schemeClr val="bg1"/>
                </a:solidFill>
              </a:rPr>
              <a:t>імператора</a:t>
            </a:r>
            <a:r>
              <a:rPr lang="ru-RU" sz="1600" dirty="0">
                <a:solidFill>
                  <a:schemeClr val="bg1"/>
                </a:solidFill>
              </a:rPr>
              <a:t>, </a:t>
            </a:r>
            <a:r>
              <a:rPr lang="ru-RU" sz="1600" dirty="0" err="1">
                <a:solidFill>
                  <a:schemeClr val="bg1"/>
                </a:solidFill>
              </a:rPr>
              <a:t>було</a:t>
            </a:r>
            <a:r>
              <a:rPr lang="ru-RU" sz="1600" dirty="0">
                <a:solidFill>
                  <a:schemeClr val="bg1"/>
                </a:solidFill>
              </a:rPr>
              <a:t>, </a:t>
            </a:r>
            <a:r>
              <a:rPr lang="ru-RU" sz="1600" dirty="0" err="1">
                <a:solidFill>
                  <a:schemeClr val="bg1"/>
                </a:solidFill>
              </a:rPr>
              <a:t>проте</a:t>
            </a:r>
            <a:r>
              <a:rPr lang="ru-RU" sz="1600" dirty="0">
                <a:solidFill>
                  <a:schemeClr val="bg1"/>
                </a:solidFill>
              </a:rPr>
              <a:t>, </a:t>
            </a:r>
            <a:r>
              <a:rPr lang="ru-RU" sz="1600" dirty="0" err="1">
                <a:solidFill>
                  <a:schemeClr val="bg1"/>
                </a:solidFill>
              </a:rPr>
              <a:t>досить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критичним</a:t>
            </a:r>
            <a:r>
              <a:rPr lang="ru-RU" sz="1600" dirty="0">
                <a:solidFill>
                  <a:schemeClr val="bg1"/>
                </a:solidFill>
              </a:rPr>
              <a:t>. </a:t>
            </a:r>
            <a:r>
              <a:rPr lang="ru-RU" sz="1600" dirty="0" err="1">
                <a:solidFill>
                  <a:schemeClr val="bg1"/>
                </a:solidFill>
              </a:rPr>
              <a:t>Деякі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зауваження</a:t>
            </a:r>
            <a:r>
              <a:rPr lang="ru-RU" sz="1600" dirty="0">
                <a:solidFill>
                  <a:schemeClr val="bg1"/>
                </a:solidFill>
              </a:rPr>
              <a:t> Стендаля </a:t>
            </a:r>
            <a:r>
              <a:rPr lang="ru-RU" sz="1600" dirty="0" err="1">
                <a:solidFill>
                  <a:schemeClr val="bg1"/>
                </a:solidFill>
              </a:rPr>
              <a:t>свідчать</a:t>
            </a:r>
            <a:r>
              <a:rPr lang="ru-RU" sz="1600" dirty="0">
                <a:solidFill>
                  <a:schemeClr val="bg1"/>
                </a:solidFill>
              </a:rPr>
              <a:t> про те, як добре </a:t>
            </a:r>
            <a:r>
              <a:rPr lang="ru-RU" sz="1600" dirty="0" err="1">
                <a:solidFill>
                  <a:schemeClr val="bg1"/>
                </a:solidFill>
              </a:rPr>
              <a:t>він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розумів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деспотичні</a:t>
            </a:r>
            <a:r>
              <a:rPr lang="ru-RU" sz="1600" dirty="0">
                <a:solidFill>
                  <a:schemeClr val="bg1"/>
                </a:solidFill>
              </a:rPr>
              <a:t> й </a:t>
            </a:r>
            <a:r>
              <a:rPr lang="ru-RU" sz="1600" dirty="0" err="1">
                <a:solidFill>
                  <a:schemeClr val="bg1"/>
                </a:solidFill>
              </a:rPr>
              <a:t>узурпаторські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прагнення</a:t>
            </a:r>
            <a:r>
              <a:rPr lang="ru-RU" sz="1600" dirty="0">
                <a:solidFill>
                  <a:schemeClr val="bg1"/>
                </a:solidFill>
              </a:rPr>
              <a:t> Наполеона і яку </a:t>
            </a:r>
            <a:r>
              <a:rPr lang="ru-RU" sz="1600" dirty="0" err="1">
                <a:solidFill>
                  <a:schemeClr val="bg1"/>
                </a:solidFill>
              </a:rPr>
              <a:t>погрозу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він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вбачав</a:t>
            </a:r>
            <a:r>
              <a:rPr lang="ru-RU" sz="1600" dirty="0">
                <a:solidFill>
                  <a:schemeClr val="bg1"/>
                </a:solidFill>
              </a:rPr>
              <a:t> у </a:t>
            </a:r>
            <a:r>
              <a:rPr lang="ru-RU" sz="1600" dirty="0" err="1">
                <a:solidFill>
                  <a:schemeClr val="bg1"/>
                </a:solidFill>
              </a:rPr>
              <a:t>ньому</a:t>
            </a:r>
            <a:r>
              <a:rPr lang="ru-RU" sz="1600" dirty="0">
                <a:solidFill>
                  <a:schemeClr val="bg1"/>
                </a:solidFill>
              </a:rPr>
              <a:t> для </a:t>
            </a:r>
            <a:r>
              <a:rPr lang="ru-RU" sz="1600" dirty="0" err="1">
                <a:solidFill>
                  <a:schemeClr val="bg1"/>
                </a:solidFill>
              </a:rPr>
              <a:t>справжнього</a:t>
            </a:r>
            <a:r>
              <a:rPr lang="ru-RU" sz="1600" dirty="0">
                <a:solidFill>
                  <a:schemeClr val="bg1"/>
                </a:solidFill>
              </a:rPr>
              <a:t> духу </a:t>
            </a:r>
            <a:r>
              <a:rPr lang="ru-RU" sz="1600" dirty="0" err="1">
                <a:solidFill>
                  <a:schemeClr val="bg1"/>
                </a:solidFill>
              </a:rPr>
              <a:t>революції</a:t>
            </a:r>
            <a:r>
              <a:rPr lang="ru-RU" sz="1600" dirty="0">
                <a:solidFill>
                  <a:schemeClr val="bg1"/>
                </a:solidFill>
              </a:rPr>
              <a:t>.</a:t>
            </a:r>
          </a:p>
          <a:p>
            <a:endParaRPr lang="ru-RU" sz="1600" dirty="0">
              <a:solidFill>
                <a:schemeClr val="bg1"/>
              </a:solidFill>
            </a:endParaRPr>
          </a:p>
          <a:p>
            <a:r>
              <a:rPr lang="ru-RU" sz="1600" dirty="0">
                <a:solidFill>
                  <a:schemeClr val="bg1"/>
                </a:solidFill>
              </a:rPr>
              <a:t>Стендаль брав участь у </a:t>
            </a:r>
            <a:r>
              <a:rPr lang="ru-RU" sz="1600" dirty="0" err="1">
                <a:solidFill>
                  <a:schemeClr val="bg1"/>
                </a:solidFill>
              </a:rPr>
              <a:t>поході</a:t>
            </a:r>
            <a:r>
              <a:rPr lang="ru-RU" sz="1600" dirty="0">
                <a:solidFill>
                  <a:schemeClr val="bg1"/>
                </a:solidFill>
              </a:rPr>
              <a:t> Наполеона в </a:t>
            </a:r>
            <a:r>
              <a:rPr lang="ru-RU" sz="1600" dirty="0" err="1">
                <a:solidFill>
                  <a:schemeClr val="bg1"/>
                </a:solidFill>
              </a:rPr>
              <a:t>Росію</a:t>
            </a:r>
            <a:r>
              <a:rPr lang="ru-RU" sz="1600" dirty="0">
                <a:solidFill>
                  <a:schemeClr val="bg1"/>
                </a:solidFill>
              </a:rPr>
              <a:t> в 1812 </a:t>
            </a:r>
            <a:r>
              <a:rPr lang="ru-RU" sz="1600" dirty="0" err="1">
                <a:solidFill>
                  <a:schemeClr val="bg1"/>
                </a:solidFill>
              </a:rPr>
              <a:t>році</a:t>
            </a:r>
            <a:r>
              <a:rPr lang="ru-RU" sz="1600" dirty="0">
                <a:solidFill>
                  <a:schemeClr val="bg1"/>
                </a:solidFill>
              </a:rPr>
              <a:t>, </a:t>
            </a:r>
            <a:r>
              <a:rPr lang="ru-RU" sz="1600" dirty="0" err="1">
                <a:solidFill>
                  <a:schemeClr val="bg1"/>
                </a:solidFill>
              </a:rPr>
              <a:t>був</a:t>
            </a:r>
            <a:r>
              <a:rPr lang="ru-RU" sz="1600" dirty="0">
                <a:solidFill>
                  <a:schemeClr val="bg1"/>
                </a:solidFill>
              </a:rPr>
              <a:t> у </a:t>
            </a:r>
            <a:r>
              <a:rPr lang="ru-RU" sz="1600" dirty="0" err="1">
                <a:solidFill>
                  <a:schemeClr val="bg1"/>
                </a:solidFill>
              </a:rPr>
              <a:t>Москві</a:t>
            </a:r>
            <a:r>
              <a:rPr lang="ru-RU" sz="1600" dirty="0">
                <a:solidFill>
                  <a:schemeClr val="bg1"/>
                </a:solidFill>
              </a:rPr>
              <a:t>, </a:t>
            </a:r>
            <a:r>
              <a:rPr lang="ru-RU" sz="1600" dirty="0" err="1">
                <a:solidFill>
                  <a:schemeClr val="bg1"/>
                </a:solidFill>
              </a:rPr>
              <a:t>Смоленську</a:t>
            </a:r>
            <a:r>
              <a:rPr lang="ru-RU" sz="1600" dirty="0">
                <a:solidFill>
                  <a:schemeClr val="bg1"/>
                </a:solidFill>
              </a:rPr>
              <a:t>, </a:t>
            </a:r>
            <a:r>
              <a:rPr lang="ru-RU" sz="1600" dirty="0" err="1">
                <a:solidFill>
                  <a:schemeClr val="bg1"/>
                </a:solidFill>
              </a:rPr>
              <a:t>Могильові</a:t>
            </a:r>
            <a:r>
              <a:rPr lang="ru-RU" sz="1600" dirty="0">
                <a:solidFill>
                  <a:schemeClr val="bg1"/>
                </a:solidFill>
              </a:rPr>
              <a:t>, </a:t>
            </a:r>
            <a:r>
              <a:rPr lang="ru-RU" sz="1600" dirty="0" err="1">
                <a:solidFill>
                  <a:schemeClr val="bg1"/>
                </a:solidFill>
              </a:rPr>
              <a:t>зазнав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жахи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зимового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відступу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французької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армії</a:t>
            </a:r>
            <a:r>
              <a:rPr lang="ru-RU" sz="1600" dirty="0">
                <a:solidFill>
                  <a:schemeClr val="bg1"/>
                </a:solidFill>
              </a:rPr>
              <a:t> з </a:t>
            </a:r>
            <a:r>
              <a:rPr lang="ru-RU" sz="1600" dirty="0" err="1">
                <a:solidFill>
                  <a:schemeClr val="bg1"/>
                </a:solidFill>
              </a:rPr>
              <a:t>Росії</a:t>
            </a:r>
            <a:r>
              <a:rPr lang="ru-RU" sz="1600" dirty="0">
                <a:solidFill>
                  <a:schemeClr val="bg1"/>
                </a:solidFill>
              </a:rPr>
              <a:t>. </a:t>
            </a:r>
            <a:r>
              <a:rPr lang="ru-RU" sz="1600" dirty="0" err="1">
                <a:solidFill>
                  <a:schemeClr val="bg1"/>
                </a:solidFill>
              </a:rPr>
              <a:t>Враження</a:t>
            </a:r>
            <a:r>
              <a:rPr lang="ru-RU" sz="1600" dirty="0">
                <a:solidFill>
                  <a:schemeClr val="bg1"/>
                </a:solidFill>
              </a:rPr>
              <a:t> про </a:t>
            </a:r>
            <a:r>
              <a:rPr lang="ru-RU" sz="1600" dirty="0" err="1">
                <a:solidFill>
                  <a:schemeClr val="bg1"/>
                </a:solidFill>
              </a:rPr>
              <a:t>Росію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були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надзвичайно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сильні</a:t>
            </a:r>
            <a:r>
              <a:rPr lang="ru-RU" sz="1600" dirty="0">
                <a:solidFill>
                  <a:schemeClr val="bg1"/>
                </a:solidFill>
              </a:rPr>
              <a:t>. </a:t>
            </a:r>
            <a:r>
              <a:rPr lang="ru-RU" sz="1600" dirty="0" err="1">
                <a:solidFill>
                  <a:schemeClr val="bg1"/>
                </a:solidFill>
              </a:rPr>
              <a:t>Він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бачив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героїзм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російського</a:t>
            </a:r>
            <a:r>
              <a:rPr lang="ru-RU" sz="1600" dirty="0">
                <a:solidFill>
                  <a:schemeClr val="bg1"/>
                </a:solidFill>
              </a:rPr>
              <a:t> народу, </a:t>
            </a:r>
            <a:r>
              <a:rPr lang="ru-RU" sz="1600" dirty="0" err="1">
                <a:solidFill>
                  <a:schemeClr val="bg1"/>
                </a:solidFill>
              </a:rPr>
              <a:t>який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захищав</a:t>
            </a:r>
            <a:r>
              <a:rPr lang="ru-RU" sz="1600" dirty="0">
                <a:solidFill>
                  <a:schemeClr val="bg1"/>
                </a:solidFill>
              </a:rPr>
              <a:t> свою </a:t>
            </a:r>
            <a:r>
              <a:rPr lang="ru-RU" sz="1600" dirty="0" err="1">
                <a:solidFill>
                  <a:schemeClr val="bg1"/>
                </a:solidFill>
              </a:rPr>
              <a:t>батьківщину</a:t>
            </a:r>
            <a:r>
              <a:rPr lang="ru-RU" sz="1600" dirty="0">
                <a:solidFill>
                  <a:schemeClr val="bg1"/>
                </a:solidFill>
              </a:rPr>
              <a:t>, </a:t>
            </a:r>
            <a:r>
              <a:rPr lang="ru-RU" sz="1600" dirty="0" err="1">
                <a:solidFill>
                  <a:schemeClr val="bg1"/>
                </a:solidFill>
              </a:rPr>
              <a:t>бачив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також</a:t>
            </a:r>
            <a:r>
              <a:rPr lang="ru-RU" sz="1600" dirty="0">
                <a:solidFill>
                  <a:schemeClr val="bg1"/>
                </a:solidFill>
              </a:rPr>
              <a:t> і </a:t>
            </a:r>
            <a:r>
              <a:rPr lang="ru-RU" sz="1600" dirty="0" err="1">
                <a:solidFill>
                  <a:schemeClr val="bg1"/>
                </a:solidFill>
              </a:rPr>
              <a:t>жорстоку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сваволю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самодержавства</a:t>
            </a:r>
            <a:r>
              <a:rPr lang="ru-RU" sz="1600" dirty="0">
                <a:solidFill>
                  <a:schemeClr val="bg1"/>
                </a:solidFill>
              </a:rPr>
              <a:t>.</a:t>
            </a:r>
          </a:p>
          <a:p>
            <a:endParaRPr lang="ru-RU" sz="1600" dirty="0">
              <a:solidFill>
                <a:schemeClr val="bg1"/>
              </a:solidFill>
            </a:endParaRPr>
          </a:p>
          <a:p>
            <a:r>
              <a:rPr lang="ru-RU" sz="1600" dirty="0" err="1">
                <a:solidFill>
                  <a:schemeClr val="bg1"/>
                </a:solidFill>
              </a:rPr>
              <a:t>Після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падіння</a:t>
            </a:r>
            <a:r>
              <a:rPr lang="ru-RU" sz="1600" dirty="0">
                <a:solidFill>
                  <a:schemeClr val="bg1"/>
                </a:solidFill>
              </a:rPr>
              <a:t> Наполеона й </a:t>
            </a:r>
            <a:r>
              <a:rPr lang="ru-RU" sz="1600" dirty="0" err="1">
                <a:solidFill>
                  <a:schemeClr val="bg1"/>
                </a:solidFill>
              </a:rPr>
              <a:t>повернення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Бурбонів</a:t>
            </a:r>
            <a:r>
              <a:rPr lang="ru-RU" sz="1600" dirty="0">
                <a:solidFill>
                  <a:schemeClr val="bg1"/>
                </a:solidFill>
              </a:rPr>
              <a:t> у </a:t>
            </a:r>
            <a:r>
              <a:rPr lang="ru-RU" sz="1600" dirty="0" err="1">
                <a:solidFill>
                  <a:schemeClr val="bg1"/>
                </a:solidFill>
              </a:rPr>
              <a:t>Францію</a:t>
            </a:r>
            <a:r>
              <a:rPr lang="ru-RU" sz="1600" dirty="0">
                <a:solidFill>
                  <a:schemeClr val="bg1"/>
                </a:solidFill>
              </a:rPr>
              <a:t> Стендаль </a:t>
            </a:r>
            <a:r>
              <a:rPr lang="ru-RU" sz="1600" dirty="0" err="1">
                <a:solidFill>
                  <a:schemeClr val="bg1"/>
                </a:solidFill>
              </a:rPr>
              <a:t>їде</a:t>
            </a:r>
            <a:r>
              <a:rPr lang="ru-RU" sz="1600" dirty="0">
                <a:solidFill>
                  <a:schemeClr val="bg1"/>
                </a:solidFill>
              </a:rPr>
              <a:t> до </a:t>
            </a:r>
            <a:r>
              <a:rPr lang="ru-RU" sz="1600" dirty="0" err="1">
                <a:solidFill>
                  <a:schemeClr val="bg1"/>
                </a:solidFill>
              </a:rPr>
              <a:t>Італії</a:t>
            </a:r>
            <a:r>
              <a:rPr lang="ru-RU" sz="1600" dirty="0">
                <a:solidFill>
                  <a:schemeClr val="bg1"/>
                </a:solidFill>
              </a:rPr>
              <a:t>, </a:t>
            </a:r>
            <a:r>
              <a:rPr lang="ru-RU" sz="1600" dirty="0" err="1">
                <a:solidFill>
                  <a:schemeClr val="bg1"/>
                </a:solidFill>
              </a:rPr>
              <a:t>лише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наїздами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буваючи</a:t>
            </a:r>
            <a:r>
              <a:rPr lang="ru-RU" sz="1600" dirty="0">
                <a:solidFill>
                  <a:schemeClr val="bg1"/>
                </a:solidFill>
              </a:rPr>
              <a:t> на </a:t>
            </a:r>
            <a:r>
              <a:rPr lang="ru-RU" sz="1600" dirty="0" err="1">
                <a:solidFill>
                  <a:schemeClr val="bg1"/>
                </a:solidFill>
              </a:rPr>
              <a:t>батьківщині</a:t>
            </a:r>
            <a:r>
              <a:rPr lang="ru-RU" sz="1600" dirty="0">
                <a:solidFill>
                  <a:schemeClr val="bg1"/>
                </a:solidFill>
              </a:rPr>
              <a:t>. Стендаль полюбив </a:t>
            </a:r>
            <a:r>
              <a:rPr lang="ru-RU" sz="1600" dirty="0" err="1">
                <a:solidFill>
                  <a:schemeClr val="bg1"/>
                </a:solidFill>
              </a:rPr>
              <a:t>Італію</a:t>
            </a:r>
            <a:r>
              <a:rPr lang="ru-RU" sz="1600" dirty="0">
                <a:solidFill>
                  <a:schemeClr val="bg1"/>
                </a:solidFill>
              </a:rPr>
              <a:t>; </a:t>
            </a:r>
            <a:r>
              <a:rPr lang="ru-RU" sz="1600" dirty="0" err="1">
                <a:solidFill>
                  <a:schemeClr val="bg1"/>
                </a:solidFill>
              </a:rPr>
              <a:t>ця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країна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відіграла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чималу</a:t>
            </a:r>
            <a:r>
              <a:rPr lang="ru-RU" sz="1600" dirty="0">
                <a:solidFill>
                  <a:schemeClr val="bg1"/>
                </a:solidFill>
              </a:rPr>
              <a:t> роль у </a:t>
            </a:r>
            <a:r>
              <a:rPr lang="ru-RU" sz="1600" dirty="0" err="1">
                <a:solidFill>
                  <a:schemeClr val="bg1"/>
                </a:solidFill>
              </a:rPr>
              <a:t>формуванні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поглядів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письменника</a:t>
            </a:r>
            <a:r>
              <a:rPr lang="ru-RU" sz="1600" dirty="0">
                <a:solidFill>
                  <a:schemeClr val="bg1"/>
                </a:solidFill>
              </a:rPr>
              <a:t>. </a:t>
            </a:r>
            <a:r>
              <a:rPr lang="ru-RU" sz="1600" dirty="0" err="1">
                <a:solidFill>
                  <a:schemeClr val="bg1"/>
                </a:solidFill>
              </a:rPr>
              <a:t>Його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приваблювало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інтенсивне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громадське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життя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Італії</a:t>
            </a:r>
            <a:r>
              <a:rPr lang="ru-RU" sz="1600" dirty="0">
                <a:solidFill>
                  <a:schemeClr val="bg1"/>
                </a:solidFill>
              </a:rPr>
              <a:t>. У 1821 </a:t>
            </a:r>
            <a:r>
              <a:rPr lang="ru-RU" sz="1600" dirty="0" err="1">
                <a:solidFill>
                  <a:schemeClr val="bg1"/>
                </a:solidFill>
              </a:rPr>
              <a:t>році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відбуваються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повстання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карбонаріїв</a:t>
            </a:r>
            <a:r>
              <a:rPr lang="ru-RU" sz="1600" dirty="0">
                <a:solidFill>
                  <a:schemeClr val="bg1"/>
                </a:solidFill>
              </a:rPr>
              <a:t> у </a:t>
            </a:r>
            <a:r>
              <a:rPr lang="ru-RU" sz="1600" dirty="0" err="1">
                <a:solidFill>
                  <a:schemeClr val="bg1"/>
                </a:solidFill>
              </a:rPr>
              <a:t>ряді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міст</a:t>
            </a:r>
            <a:r>
              <a:rPr lang="ru-RU" sz="1600" dirty="0">
                <a:solidFill>
                  <a:schemeClr val="bg1"/>
                </a:solidFill>
              </a:rPr>
              <a:t> (Неаполь, </a:t>
            </a:r>
            <a:r>
              <a:rPr lang="ru-RU" sz="1600" dirty="0" err="1">
                <a:solidFill>
                  <a:schemeClr val="bg1"/>
                </a:solidFill>
              </a:rPr>
              <a:t>Турін</a:t>
            </a:r>
            <a:r>
              <a:rPr lang="ru-RU" sz="1600" dirty="0">
                <a:solidFill>
                  <a:schemeClr val="bg1"/>
                </a:solidFill>
              </a:rPr>
              <a:t>). </a:t>
            </a:r>
            <a:r>
              <a:rPr lang="ru-RU" sz="1600" dirty="0" err="1">
                <a:solidFill>
                  <a:schemeClr val="bg1"/>
                </a:solidFill>
              </a:rPr>
              <a:t>Співчуття</a:t>
            </a:r>
            <a:r>
              <a:rPr lang="ru-RU" sz="1600" dirty="0">
                <a:solidFill>
                  <a:schemeClr val="bg1"/>
                </a:solidFill>
              </a:rPr>
              <a:t> Стендаля </a:t>
            </a:r>
            <a:r>
              <a:rPr lang="ru-RU" sz="1600" dirty="0" err="1">
                <a:solidFill>
                  <a:schemeClr val="bg1"/>
                </a:solidFill>
              </a:rPr>
              <a:t>цьому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рухові</a:t>
            </a:r>
            <a:r>
              <a:rPr lang="ru-RU" sz="1600" dirty="0">
                <a:solidFill>
                  <a:schemeClr val="bg1"/>
                </a:solidFill>
              </a:rPr>
              <a:t> дало </a:t>
            </a:r>
            <a:r>
              <a:rPr lang="ru-RU" sz="1600" dirty="0" err="1">
                <a:solidFill>
                  <a:schemeClr val="bg1"/>
                </a:solidFill>
              </a:rPr>
              <a:t>підставу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урядові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звинуватити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його</a:t>
            </a:r>
            <a:r>
              <a:rPr lang="ru-RU" sz="1600" dirty="0">
                <a:solidFill>
                  <a:schemeClr val="bg1"/>
                </a:solidFill>
              </a:rPr>
              <a:t> в </a:t>
            </a:r>
            <a:r>
              <a:rPr lang="ru-RU" sz="1600" dirty="0" err="1">
                <a:solidFill>
                  <a:schemeClr val="bg1"/>
                </a:solidFill>
              </a:rPr>
              <a:t>приналежності</a:t>
            </a:r>
            <a:r>
              <a:rPr lang="ru-RU" sz="1600" dirty="0">
                <a:solidFill>
                  <a:schemeClr val="bg1"/>
                </a:solidFill>
              </a:rPr>
              <a:t> до </a:t>
            </a:r>
            <a:r>
              <a:rPr lang="ru-RU" sz="1600" dirty="0" err="1">
                <a:solidFill>
                  <a:schemeClr val="bg1"/>
                </a:solidFill>
              </a:rPr>
              <a:t>повсталих</a:t>
            </a:r>
            <a:r>
              <a:rPr lang="ru-RU" sz="1600" dirty="0">
                <a:solidFill>
                  <a:schemeClr val="bg1"/>
                </a:solidFill>
              </a:rPr>
              <a:t> і </a:t>
            </a:r>
            <a:r>
              <a:rPr lang="ru-RU" sz="1600" dirty="0" err="1">
                <a:solidFill>
                  <a:schemeClr val="bg1"/>
                </a:solidFill>
              </a:rPr>
              <a:t>запропонувати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терміново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залишити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австрійські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володіння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північної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Італії</a:t>
            </a:r>
            <a:r>
              <a:rPr lang="ru-RU" sz="16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08720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1196752"/>
            <a:ext cx="6336704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У 1797 </a:t>
            </a:r>
            <a:r>
              <a:rPr lang="ru-RU" sz="2000" dirty="0" err="1">
                <a:solidFill>
                  <a:schemeClr val="bg1"/>
                </a:solidFill>
              </a:rPr>
              <a:t>році</a:t>
            </a:r>
            <a:r>
              <a:rPr lang="ru-RU" sz="2000" dirty="0">
                <a:solidFill>
                  <a:schemeClr val="bg1"/>
                </a:solidFill>
              </a:rPr>
              <a:t> Стендаль вступив у </a:t>
            </a:r>
            <a:r>
              <a:rPr lang="ru-RU" sz="2000" dirty="0" err="1">
                <a:solidFill>
                  <a:schemeClr val="bg1"/>
                </a:solidFill>
              </a:rPr>
              <a:t>Греноблі</a:t>
            </a:r>
            <a:r>
              <a:rPr lang="ru-RU" sz="2000" dirty="0">
                <a:solidFill>
                  <a:schemeClr val="bg1"/>
                </a:solidFill>
              </a:rPr>
              <a:t> до </a:t>
            </a:r>
            <a:r>
              <a:rPr lang="ru-RU" sz="2000" dirty="0" err="1">
                <a:solidFill>
                  <a:schemeClr val="bg1"/>
                </a:solidFill>
              </a:rPr>
              <a:t>Центральної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школи</a:t>
            </a:r>
            <a:r>
              <a:rPr lang="ru-RU" sz="2000" dirty="0" smtClean="0">
                <a:solidFill>
                  <a:schemeClr val="bg1"/>
                </a:solidFill>
              </a:rPr>
              <a:t>. </a:t>
            </a:r>
            <a:r>
              <a:rPr lang="ru-RU" sz="2000" dirty="0">
                <a:solidFill>
                  <a:schemeClr val="bg1"/>
                </a:solidFill>
              </a:rPr>
              <a:t>Тут </a:t>
            </a:r>
            <a:r>
              <a:rPr lang="ru-RU" sz="2000" dirty="0" err="1">
                <a:solidFill>
                  <a:schemeClr val="bg1"/>
                </a:solidFill>
              </a:rPr>
              <a:t>хлопець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захоплювався</a:t>
            </a:r>
            <a:r>
              <a:rPr lang="ru-RU" sz="2000" dirty="0">
                <a:solidFill>
                  <a:schemeClr val="bg1"/>
                </a:solidFill>
              </a:rPr>
              <a:t> математикою. </a:t>
            </a:r>
            <a:r>
              <a:rPr lang="ru-RU" sz="2000" dirty="0" err="1">
                <a:solidFill>
                  <a:schemeClr val="bg1"/>
                </a:solidFill>
              </a:rPr>
              <a:t>Після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закінчення</a:t>
            </a:r>
            <a:r>
              <a:rPr lang="ru-RU" sz="2000" dirty="0">
                <a:solidFill>
                  <a:schemeClr val="bg1"/>
                </a:solidFill>
              </a:rPr>
              <a:t> курсу </a:t>
            </a:r>
            <a:r>
              <a:rPr lang="ru-RU" sz="2000" dirty="0" err="1">
                <a:solidFill>
                  <a:schemeClr val="bg1"/>
                </a:solidFill>
              </a:rPr>
              <a:t>його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відправили</a:t>
            </a:r>
            <a:r>
              <a:rPr lang="ru-RU" sz="2000" dirty="0">
                <a:solidFill>
                  <a:schemeClr val="bg1"/>
                </a:solidFill>
              </a:rPr>
              <a:t> до Парижа для </a:t>
            </a:r>
            <a:r>
              <a:rPr lang="ru-RU" sz="2000" dirty="0" err="1">
                <a:solidFill>
                  <a:schemeClr val="bg1"/>
                </a:solidFill>
              </a:rPr>
              <a:t>вступу</a:t>
            </a:r>
            <a:r>
              <a:rPr lang="ru-RU" sz="2000" dirty="0">
                <a:solidFill>
                  <a:schemeClr val="bg1"/>
                </a:solidFill>
              </a:rPr>
              <a:t> в </a:t>
            </a:r>
            <a:r>
              <a:rPr lang="ru-RU" sz="2000" dirty="0" err="1">
                <a:solidFill>
                  <a:schemeClr val="bg1"/>
                </a:solidFill>
              </a:rPr>
              <a:t>Політехнічну</a:t>
            </a:r>
            <a:r>
              <a:rPr lang="ru-RU" sz="2000" dirty="0">
                <a:solidFill>
                  <a:schemeClr val="bg1"/>
                </a:solidFill>
              </a:rPr>
              <a:t> школу, </a:t>
            </a:r>
            <a:r>
              <a:rPr lang="ru-RU" sz="2000" dirty="0" err="1">
                <a:solidFill>
                  <a:schemeClr val="bg1"/>
                </a:solidFill>
              </a:rPr>
              <a:t>куди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він</a:t>
            </a:r>
            <a:r>
              <a:rPr lang="ru-RU" sz="2000" dirty="0">
                <a:solidFill>
                  <a:schemeClr val="bg1"/>
                </a:solidFill>
              </a:rPr>
              <a:t> так і не вступив. Стендаль </a:t>
            </a:r>
            <a:r>
              <a:rPr lang="ru-RU" sz="2000" dirty="0" err="1">
                <a:solidFill>
                  <a:schemeClr val="bg1"/>
                </a:solidFill>
              </a:rPr>
              <a:t>прибув</a:t>
            </a:r>
            <a:r>
              <a:rPr lang="ru-RU" sz="2000" dirty="0">
                <a:solidFill>
                  <a:schemeClr val="bg1"/>
                </a:solidFill>
              </a:rPr>
              <a:t> до Парижа через </a:t>
            </a:r>
            <a:r>
              <a:rPr lang="ru-RU" sz="2000" dirty="0" err="1">
                <a:solidFill>
                  <a:schemeClr val="bg1"/>
                </a:solidFill>
              </a:rPr>
              <a:t>декілька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днів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після</a:t>
            </a:r>
            <a:r>
              <a:rPr lang="ru-RU" sz="2000" dirty="0">
                <a:solidFill>
                  <a:schemeClr val="bg1"/>
                </a:solidFill>
              </a:rPr>
              <a:t> перевороту 18 брюмера, коли </a:t>
            </a:r>
            <a:r>
              <a:rPr lang="ru-RU" sz="2000" dirty="0" err="1">
                <a:solidFill>
                  <a:schemeClr val="bg1"/>
                </a:solidFill>
              </a:rPr>
              <a:t>молодий</a:t>
            </a:r>
            <a:r>
              <a:rPr lang="ru-RU" sz="2000" dirty="0">
                <a:solidFill>
                  <a:schemeClr val="bg1"/>
                </a:solidFill>
              </a:rPr>
              <a:t> генерал Бонапарт </a:t>
            </a:r>
            <a:r>
              <a:rPr lang="ru-RU" sz="2000" dirty="0" err="1">
                <a:solidFill>
                  <a:schemeClr val="bg1"/>
                </a:solidFill>
              </a:rPr>
              <a:t>захопив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владу</a:t>
            </a:r>
            <a:r>
              <a:rPr lang="ru-RU" sz="2000" dirty="0">
                <a:solidFill>
                  <a:schemeClr val="bg1"/>
                </a:solidFill>
              </a:rPr>
              <a:t> і </a:t>
            </a:r>
            <a:r>
              <a:rPr lang="ru-RU" sz="2000" dirty="0" err="1">
                <a:solidFill>
                  <a:schemeClr val="bg1"/>
                </a:solidFill>
              </a:rPr>
              <a:t>оголосив</a:t>
            </a:r>
            <a:r>
              <a:rPr lang="ru-RU" sz="2000" dirty="0">
                <a:solidFill>
                  <a:schemeClr val="bg1"/>
                </a:solidFill>
              </a:rPr>
              <a:t> себе першим консулом. </a:t>
            </a:r>
            <a:r>
              <a:rPr lang="ru-RU" sz="2000" dirty="0" err="1">
                <a:solidFill>
                  <a:schemeClr val="bg1"/>
                </a:solidFill>
              </a:rPr>
              <a:t>Тоді</a:t>
            </a:r>
            <a:r>
              <a:rPr lang="ru-RU" sz="2000" dirty="0">
                <a:solidFill>
                  <a:schemeClr val="bg1"/>
                </a:solidFill>
              </a:rPr>
              <a:t> ж </a:t>
            </a:r>
            <a:r>
              <a:rPr lang="ru-RU" sz="2000" dirty="0" err="1">
                <a:solidFill>
                  <a:schemeClr val="bg1"/>
                </a:solidFill>
              </a:rPr>
              <a:t>почалися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приготування</a:t>
            </a:r>
            <a:r>
              <a:rPr lang="ru-RU" sz="2000" dirty="0">
                <a:solidFill>
                  <a:schemeClr val="bg1"/>
                </a:solidFill>
              </a:rPr>
              <a:t> до походу в </a:t>
            </a:r>
            <a:r>
              <a:rPr lang="ru-RU" sz="2000" dirty="0" err="1">
                <a:solidFill>
                  <a:schemeClr val="bg1"/>
                </a:solidFill>
              </a:rPr>
              <a:t>Італію</a:t>
            </a:r>
            <a:r>
              <a:rPr lang="ru-RU" sz="2000" dirty="0">
                <a:solidFill>
                  <a:schemeClr val="bg1"/>
                </a:solidFill>
              </a:rPr>
              <a:t>. У 1800 </a:t>
            </a:r>
            <a:r>
              <a:rPr lang="ru-RU" sz="2000" dirty="0" err="1">
                <a:solidFill>
                  <a:schemeClr val="bg1"/>
                </a:solidFill>
              </a:rPr>
              <a:t>році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сімнадця-тилітній</a:t>
            </a:r>
            <a:r>
              <a:rPr lang="ru-RU" sz="2000" dirty="0">
                <a:solidFill>
                  <a:schemeClr val="bg1"/>
                </a:solidFill>
              </a:rPr>
              <a:t> Стендаль вступив в </a:t>
            </a:r>
            <a:r>
              <a:rPr lang="ru-RU" sz="2000" dirty="0" err="1">
                <a:solidFill>
                  <a:schemeClr val="bg1"/>
                </a:solidFill>
              </a:rPr>
              <a:t>армію</a:t>
            </a:r>
            <a:r>
              <a:rPr lang="ru-RU" sz="2000" dirty="0">
                <a:solidFill>
                  <a:schemeClr val="bg1"/>
                </a:solidFill>
              </a:rPr>
              <a:t> Наполеона. </a:t>
            </a:r>
            <a:r>
              <a:rPr lang="ru-RU" sz="2000" dirty="0" err="1">
                <a:solidFill>
                  <a:schemeClr val="bg1"/>
                </a:solidFill>
              </a:rPr>
              <a:t>Він</a:t>
            </a:r>
            <a:r>
              <a:rPr lang="ru-RU" sz="2000" dirty="0">
                <a:solidFill>
                  <a:schemeClr val="bg1"/>
                </a:solidFill>
              </a:rPr>
              <a:t> прослужив у </a:t>
            </a:r>
            <a:r>
              <a:rPr lang="ru-RU" sz="2000" dirty="0" err="1">
                <a:solidFill>
                  <a:schemeClr val="bg1"/>
                </a:solidFill>
              </a:rPr>
              <a:t>ній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понад</a:t>
            </a:r>
            <a:r>
              <a:rPr lang="ru-RU" sz="2000" dirty="0">
                <a:solidFill>
                  <a:schemeClr val="bg1"/>
                </a:solidFill>
              </a:rPr>
              <a:t> два роки, а </a:t>
            </a:r>
            <a:r>
              <a:rPr lang="ru-RU" sz="2000" dirty="0" err="1">
                <a:solidFill>
                  <a:schemeClr val="bg1"/>
                </a:solidFill>
              </a:rPr>
              <a:t>потім</a:t>
            </a:r>
            <a:r>
              <a:rPr lang="ru-RU" sz="2000" dirty="0">
                <a:solidFill>
                  <a:schemeClr val="bg1"/>
                </a:solidFill>
              </a:rPr>
              <a:t> подав у </a:t>
            </a:r>
            <a:r>
              <a:rPr lang="ru-RU" sz="2000" dirty="0" err="1">
                <a:solidFill>
                  <a:schemeClr val="bg1"/>
                </a:solidFill>
              </a:rPr>
              <a:t>відставку</a:t>
            </a:r>
            <a:r>
              <a:rPr lang="ru-RU" sz="2000" dirty="0">
                <a:solidFill>
                  <a:schemeClr val="bg1"/>
                </a:solidFill>
              </a:rPr>
              <a:t> й 1802 року </a:t>
            </a:r>
            <a:r>
              <a:rPr lang="ru-RU" sz="2000" dirty="0" err="1">
                <a:solidFill>
                  <a:schemeClr val="bg1"/>
                </a:solidFill>
              </a:rPr>
              <a:t>повернувся</a:t>
            </a:r>
            <a:r>
              <a:rPr lang="ru-RU" sz="2000" dirty="0">
                <a:solidFill>
                  <a:schemeClr val="bg1"/>
                </a:solidFill>
              </a:rPr>
              <a:t> до Парижа з </a:t>
            </a:r>
            <a:r>
              <a:rPr lang="ru-RU" sz="2000" dirty="0" err="1">
                <a:solidFill>
                  <a:schemeClr val="bg1"/>
                </a:solidFill>
              </a:rPr>
              <a:t>прихованим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наміром</a:t>
            </a:r>
            <a:r>
              <a:rPr lang="ru-RU" sz="2000" dirty="0">
                <a:solidFill>
                  <a:schemeClr val="bg1"/>
                </a:solidFill>
              </a:rPr>
              <a:t> стати </a:t>
            </a:r>
            <a:r>
              <a:rPr lang="ru-RU" sz="2000" dirty="0" err="1">
                <a:solidFill>
                  <a:schemeClr val="bg1"/>
                </a:solidFill>
              </a:rPr>
              <a:t>письменником</a:t>
            </a:r>
            <a:r>
              <a:rPr lang="ru-RU" sz="20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2290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556792"/>
            <a:ext cx="7355161" cy="2429934"/>
          </a:xfrm>
        </p:spPr>
        <p:txBody>
          <a:bodyPr>
            <a:noAutofit/>
          </a:bodyPr>
          <a:lstStyle/>
          <a:p>
            <a:r>
              <a:rPr lang="ru-RU" sz="1800" dirty="0" err="1"/>
              <a:t>Отже</a:t>
            </a:r>
            <a:r>
              <a:rPr lang="ru-RU" sz="1800" dirty="0"/>
              <a:t>, в </a:t>
            </a:r>
            <a:r>
              <a:rPr lang="ru-RU" sz="1800" dirty="0" err="1"/>
              <a:t>літературу</a:t>
            </a:r>
            <a:r>
              <a:rPr lang="ru-RU" sz="1800" dirty="0"/>
              <a:t> </a:t>
            </a:r>
            <a:r>
              <a:rPr lang="en-US" sz="1800" dirty="0"/>
              <a:t>XIX </a:t>
            </a:r>
            <a:r>
              <a:rPr lang="ru-RU" sz="1800" dirty="0" err="1"/>
              <a:t>століття</a:t>
            </a:r>
            <a:r>
              <a:rPr lang="ru-RU" sz="1800" dirty="0"/>
              <a:t> Стендаль вносить </a:t>
            </a:r>
            <a:r>
              <a:rPr lang="ru-RU" sz="1800" dirty="0" err="1"/>
              <a:t>бойовий</a:t>
            </a:r>
            <a:r>
              <a:rPr lang="ru-RU" sz="1800" dirty="0"/>
              <a:t> дух </a:t>
            </a:r>
            <a:r>
              <a:rPr lang="ru-RU" sz="1800" dirty="0" err="1"/>
              <a:t>століття</a:t>
            </a:r>
            <a:r>
              <a:rPr lang="ru-RU" sz="1800" dirty="0"/>
              <a:t> і </a:t>
            </a:r>
            <a:r>
              <a:rPr lang="ru-RU" sz="1800" dirty="0" err="1"/>
              <a:t>революції</a:t>
            </a:r>
            <a:r>
              <a:rPr lang="ru-RU" sz="1800" dirty="0"/>
              <a:t>, </a:t>
            </a:r>
            <a:r>
              <a:rPr lang="ru-RU" sz="1800" dirty="0" err="1"/>
              <a:t>віру</a:t>
            </a:r>
            <a:r>
              <a:rPr lang="ru-RU" sz="1800" dirty="0"/>
              <a:t> в </a:t>
            </a:r>
            <a:r>
              <a:rPr lang="ru-RU" sz="1800" dirty="0" err="1"/>
              <a:t>розум</a:t>
            </a:r>
            <a:r>
              <a:rPr lang="ru-RU" sz="1800" dirty="0"/>
              <a:t>, у </a:t>
            </a:r>
            <a:r>
              <a:rPr lang="ru-RU" sz="1800" dirty="0" err="1"/>
              <a:t>гармонійну</a:t>
            </a:r>
            <a:r>
              <a:rPr lang="ru-RU" sz="1800" dirty="0"/>
              <a:t> </a:t>
            </a:r>
            <a:r>
              <a:rPr lang="ru-RU" sz="1800" dirty="0" err="1"/>
              <a:t>особистість</a:t>
            </a:r>
            <a:r>
              <a:rPr lang="ru-RU" sz="1800" dirty="0"/>
              <a:t>, культ </a:t>
            </a:r>
            <a:r>
              <a:rPr lang="ru-RU" sz="1800" dirty="0" err="1"/>
              <a:t>сильних</a:t>
            </a:r>
            <a:r>
              <a:rPr lang="ru-RU" sz="1800" dirty="0"/>
              <a:t> </a:t>
            </a:r>
            <a:r>
              <a:rPr lang="ru-RU" sz="1800" dirty="0" err="1"/>
              <a:t>пристрастей</a:t>
            </a:r>
            <a:r>
              <a:rPr lang="ru-RU" sz="1800" dirty="0"/>
              <a:t>. Але </a:t>
            </a:r>
            <a:r>
              <a:rPr lang="ru-RU" sz="1800" dirty="0" err="1"/>
              <a:t>відстоюючи</a:t>
            </a:r>
            <a:r>
              <a:rPr lang="ru-RU" sz="1800" dirty="0"/>
              <a:t> </a:t>
            </a:r>
            <a:r>
              <a:rPr lang="ru-RU" sz="1800" dirty="0" err="1"/>
              <a:t>ідеали</a:t>
            </a:r>
            <a:r>
              <a:rPr lang="ru-RU" sz="1800" dirty="0"/>
              <a:t> </a:t>
            </a:r>
            <a:r>
              <a:rPr lang="ru-RU" sz="1800" dirty="0" err="1"/>
              <a:t>революції</a:t>
            </a:r>
            <a:r>
              <a:rPr lang="ru-RU" sz="1800" dirty="0"/>
              <a:t>, </a:t>
            </a:r>
            <a:r>
              <a:rPr lang="ru-RU" sz="1800" dirty="0" err="1"/>
              <a:t>він</a:t>
            </a:r>
            <a:r>
              <a:rPr lang="ru-RU" sz="1800" dirty="0"/>
              <a:t> </a:t>
            </a:r>
            <a:r>
              <a:rPr lang="ru-RU" sz="1800" dirty="0" err="1"/>
              <a:t>змушений</a:t>
            </a:r>
            <a:r>
              <a:rPr lang="ru-RU" sz="1800" dirty="0"/>
              <a:t> </a:t>
            </a:r>
            <a:r>
              <a:rPr lang="ru-RU" sz="1800" dirty="0" err="1"/>
              <a:t>вдавати</a:t>
            </a:r>
            <a:r>
              <a:rPr lang="ru-RU" sz="1800" dirty="0"/>
              <a:t>, </a:t>
            </a:r>
            <a:r>
              <a:rPr lang="ru-RU" sz="1800" dirty="0" err="1"/>
              <a:t>що</a:t>
            </a:r>
            <a:r>
              <a:rPr lang="ru-RU" sz="1800" dirty="0"/>
              <a:t> </a:t>
            </a:r>
            <a:r>
              <a:rPr lang="ru-RU" sz="1800" dirty="0" err="1"/>
              <a:t>ці</a:t>
            </a:r>
            <a:r>
              <a:rPr lang="ru-RU" sz="1800" dirty="0"/>
              <a:t> </a:t>
            </a:r>
            <a:r>
              <a:rPr lang="ru-RU" sz="1800" dirty="0" err="1"/>
              <a:t>священні</a:t>
            </a:r>
            <a:r>
              <a:rPr lang="ru-RU" sz="1800" dirty="0"/>
              <a:t> для </a:t>
            </a:r>
            <a:r>
              <a:rPr lang="ru-RU" sz="1800" dirty="0" err="1"/>
              <a:t>нього</a:t>
            </a:r>
            <a:r>
              <a:rPr lang="ru-RU" sz="1800" dirty="0"/>
              <a:t> </a:t>
            </a:r>
            <a:r>
              <a:rPr lang="ru-RU" sz="1800" dirty="0" err="1"/>
              <a:t>ідеали</a:t>
            </a:r>
            <a:r>
              <a:rPr lang="ru-RU" sz="1800" dirty="0"/>
              <a:t> </a:t>
            </a:r>
            <a:r>
              <a:rPr lang="ru-RU" sz="1800" dirty="0" err="1"/>
              <a:t>далекі</a:t>
            </a:r>
            <a:r>
              <a:rPr lang="ru-RU" sz="1800" dirty="0"/>
              <a:t> </a:t>
            </a:r>
            <a:r>
              <a:rPr lang="ru-RU" sz="1800" dirty="0" err="1"/>
              <a:t>від</a:t>
            </a:r>
            <a:r>
              <a:rPr lang="ru-RU" sz="1800" dirty="0"/>
              <a:t> </a:t>
            </a:r>
            <a:r>
              <a:rPr lang="ru-RU" sz="1800" dirty="0" err="1"/>
              <a:t>сучасності</a:t>
            </a:r>
            <a:r>
              <a:rPr lang="ru-RU" sz="1800" dirty="0"/>
              <a:t>, у </a:t>
            </a:r>
            <a:r>
              <a:rPr lang="ru-RU" sz="1800" dirty="0" err="1"/>
              <a:t>якій</a:t>
            </a:r>
            <a:r>
              <a:rPr lang="ru-RU" sz="1800" dirty="0"/>
              <a:t> </a:t>
            </a:r>
            <a:r>
              <a:rPr lang="ru-RU" sz="1800" dirty="0" err="1"/>
              <a:t>тріумфує</a:t>
            </a:r>
            <a:r>
              <a:rPr lang="ru-RU" sz="1800" dirty="0"/>
              <a:t> проза буржуазного </a:t>
            </a:r>
            <a:r>
              <a:rPr lang="ru-RU" sz="1800" dirty="0" err="1"/>
              <a:t>життя</a:t>
            </a:r>
            <a:r>
              <a:rPr lang="ru-RU" sz="1800" dirty="0"/>
              <a:t>. </a:t>
            </a:r>
            <a:r>
              <a:rPr lang="ru-RU" sz="1800" dirty="0" err="1"/>
              <a:t>Героїчне</a:t>
            </a:r>
            <a:r>
              <a:rPr lang="ru-RU" sz="1800" dirty="0"/>
              <a:t> </a:t>
            </a:r>
            <a:r>
              <a:rPr lang="ru-RU" sz="1800" dirty="0" err="1"/>
              <a:t>стає</a:t>
            </a:r>
            <a:r>
              <a:rPr lang="ru-RU" sz="1800" dirty="0"/>
              <a:t> </a:t>
            </a:r>
            <a:r>
              <a:rPr lang="ru-RU" sz="1800" dirty="0" err="1"/>
              <a:t>непотрібним</a:t>
            </a:r>
            <a:r>
              <a:rPr lang="ru-RU" sz="1800" dirty="0"/>
              <a:t> у </a:t>
            </a:r>
            <a:r>
              <a:rPr lang="ru-RU" sz="1800" dirty="0" err="1"/>
              <a:t>практиці</a:t>
            </a:r>
            <a:r>
              <a:rPr lang="ru-RU" sz="1800" dirty="0"/>
              <a:t> </a:t>
            </a:r>
            <a:r>
              <a:rPr lang="ru-RU" sz="1800" dirty="0" err="1"/>
              <a:t>буржуазних</a:t>
            </a:r>
            <a:r>
              <a:rPr lang="ru-RU" sz="1800" dirty="0"/>
              <a:t> </a:t>
            </a:r>
            <a:r>
              <a:rPr lang="ru-RU" sz="1800" dirty="0" err="1"/>
              <a:t>відносин</a:t>
            </a:r>
            <a:r>
              <a:rPr lang="ru-RU" sz="1800" dirty="0"/>
              <a:t>, там, де </a:t>
            </a:r>
            <a:r>
              <a:rPr lang="ru-RU" sz="1800" dirty="0" err="1"/>
              <a:t>панує</a:t>
            </a:r>
            <a:r>
              <a:rPr lang="ru-RU" sz="1800" dirty="0"/>
              <a:t> </a:t>
            </a:r>
            <a:r>
              <a:rPr lang="ru-RU" sz="1800" dirty="0" err="1"/>
              <a:t>безнадійна</a:t>
            </a:r>
            <a:r>
              <a:rPr lang="ru-RU" sz="1800" dirty="0"/>
              <a:t> </a:t>
            </a:r>
            <a:r>
              <a:rPr lang="ru-RU" sz="1800" dirty="0" err="1"/>
              <a:t>тупість</a:t>
            </a:r>
            <a:r>
              <a:rPr lang="ru-RU" sz="1800" dirty="0"/>
              <a:t>, </a:t>
            </a:r>
            <a:r>
              <a:rPr lang="ru-RU" sz="1800" dirty="0" err="1"/>
              <a:t>гонитва</a:t>
            </a:r>
            <a:r>
              <a:rPr lang="ru-RU" sz="1800" dirty="0"/>
              <a:t> за наживою, </a:t>
            </a:r>
            <a:r>
              <a:rPr lang="ru-RU" sz="1800" dirty="0" err="1"/>
              <a:t>кар'єризм</a:t>
            </a:r>
            <a:r>
              <a:rPr lang="ru-RU" sz="1800" dirty="0"/>
              <a:t>. У </a:t>
            </a:r>
            <a:r>
              <a:rPr lang="ru-RU" sz="1800" dirty="0" err="1"/>
              <a:t>цих</a:t>
            </a:r>
            <a:r>
              <a:rPr lang="ru-RU" sz="1800" dirty="0"/>
              <a:t> </a:t>
            </a:r>
            <a:r>
              <a:rPr lang="ru-RU" sz="1800" dirty="0" err="1"/>
              <a:t>умовах</a:t>
            </a:r>
            <a:r>
              <a:rPr lang="ru-RU" sz="1800" dirty="0"/>
              <a:t> </a:t>
            </a:r>
            <a:r>
              <a:rPr lang="ru-RU" sz="1800" dirty="0" err="1"/>
              <a:t>людині</a:t>
            </a:r>
            <a:r>
              <a:rPr lang="ru-RU" sz="1800" dirty="0"/>
              <a:t> </a:t>
            </a:r>
            <a:r>
              <a:rPr lang="ru-RU" sz="1800" dirty="0" err="1"/>
              <a:t>сильних</a:t>
            </a:r>
            <a:r>
              <a:rPr lang="ru-RU" sz="1800" dirty="0"/>
              <a:t> </a:t>
            </a:r>
            <a:r>
              <a:rPr lang="ru-RU" sz="1800" dirty="0" err="1"/>
              <a:t>пристрастей</a:t>
            </a:r>
            <a:r>
              <a:rPr lang="ru-RU" sz="1800" dirty="0"/>
              <a:t>, яка </a:t>
            </a:r>
            <a:r>
              <a:rPr lang="ru-RU" sz="1800" dirty="0" err="1"/>
              <a:t>жадає</a:t>
            </a:r>
            <a:r>
              <a:rPr lang="ru-RU" sz="1800" dirty="0"/>
              <a:t> </a:t>
            </a:r>
            <a:r>
              <a:rPr lang="ru-RU" sz="1800" dirty="0" err="1"/>
              <a:t>героїчного</a:t>
            </a:r>
            <a:r>
              <a:rPr lang="ru-RU" sz="1800" dirty="0"/>
              <a:t>, </a:t>
            </a:r>
            <a:r>
              <a:rPr lang="ru-RU" sz="1800" dirty="0" err="1"/>
              <a:t>немає</a:t>
            </a:r>
            <a:r>
              <a:rPr lang="ru-RU" sz="1800" dirty="0"/>
              <a:t> </a:t>
            </a:r>
            <a:r>
              <a:rPr lang="ru-RU" sz="1800" dirty="0" err="1"/>
              <a:t>місця</a:t>
            </a:r>
            <a:r>
              <a:rPr lang="ru-RU" sz="1800" dirty="0"/>
              <a:t>, і вона неминуче </a:t>
            </a:r>
            <a:r>
              <a:rPr lang="ru-RU" sz="1800" dirty="0" err="1"/>
              <a:t>вступає</a:t>
            </a:r>
            <a:r>
              <a:rPr lang="ru-RU" sz="1800" dirty="0"/>
              <a:t> в </a:t>
            </a:r>
            <a:r>
              <a:rPr lang="ru-RU" sz="1800" dirty="0" err="1"/>
              <a:t>протиріччя</a:t>
            </a:r>
            <a:r>
              <a:rPr lang="ru-RU" sz="1800" dirty="0"/>
              <a:t> з буржуазною </a:t>
            </a:r>
            <a:r>
              <a:rPr lang="ru-RU" sz="1800" dirty="0" err="1"/>
              <a:t>дійсністю</a:t>
            </a:r>
            <a:r>
              <a:rPr lang="ru-RU" sz="1800" dirty="0"/>
              <a:t>. У </a:t>
            </a:r>
            <a:r>
              <a:rPr lang="ru-RU" sz="1800" dirty="0" err="1"/>
              <a:t>цьому</a:t>
            </a:r>
            <a:r>
              <a:rPr lang="ru-RU" sz="1800" dirty="0"/>
              <a:t> й </a:t>
            </a:r>
            <a:r>
              <a:rPr lang="ru-RU" sz="1800" dirty="0" err="1"/>
              <a:t>полягає</a:t>
            </a:r>
            <a:r>
              <a:rPr lang="ru-RU" sz="1800" dirty="0"/>
              <a:t> </a:t>
            </a:r>
            <a:r>
              <a:rPr lang="ru-RU" sz="1800" dirty="0" err="1"/>
              <a:t>трагедія</a:t>
            </a:r>
            <a:r>
              <a:rPr lang="ru-RU" sz="1800" dirty="0"/>
              <a:t> </a:t>
            </a:r>
            <a:r>
              <a:rPr lang="ru-RU" sz="1800" dirty="0" err="1"/>
              <a:t>головних</a:t>
            </a:r>
            <a:r>
              <a:rPr lang="ru-RU" sz="1800" dirty="0"/>
              <a:t> </a:t>
            </a:r>
            <a:r>
              <a:rPr lang="ru-RU" sz="1800" dirty="0" err="1"/>
              <a:t>героїв</a:t>
            </a:r>
            <a:r>
              <a:rPr lang="ru-RU" sz="1800" dirty="0"/>
              <a:t> Стендаля. У 20-х роках Стендаль </a:t>
            </a:r>
            <a:r>
              <a:rPr lang="ru-RU" sz="1800" dirty="0" err="1"/>
              <a:t>пише</a:t>
            </a:r>
            <a:r>
              <a:rPr lang="ru-RU" sz="1800" dirty="0"/>
              <a:t> </a:t>
            </a:r>
            <a:r>
              <a:rPr lang="ru-RU" sz="1800" dirty="0" err="1"/>
              <a:t>чудову</a:t>
            </a:r>
            <a:r>
              <a:rPr lang="ru-RU" sz="1800" dirty="0"/>
              <a:t> </a:t>
            </a:r>
            <a:r>
              <a:rPr lang="ru-RU" sz="1800" dirty="0" err="1"/>
              <a:t>новелу</a:t>
            </a:r>
            <a:r>
              <a:rPr lang="ru-RU" sz="1800" dirty="0"/>
              <a:t> «</a:t>
            </a:r>
            <a:r>
              <a:rPr lang="ru-RU" sz="1800" dirty="0" err="1"/>
              <a:t>Ваніна</a:t>
            </a:r>
            <a:r>
              <a:rPr lang="ru-RU" sz="1800" dirty="0"/>
              <a:t> </a:t>
            </a:r>
            <a:r>
              <a:rPr lang="ru-RU" sz="1800" dirty="0" err="1"/>
              <a:t>Ваніні</a:t>
            </a:r>
            <a:r>
              <a:rPr lang="ru-RU" sz="1800" dirty="0"/>
              <a:t>», </a:t>
            </a:r>
            <a:r>
              <a:rPr lang="ru-RU" sz="1800" dirty="0" err="1"/>
              <a:t>що</a:t>
            </a:r>
            <a:r>
              <a:rPr lang="ru-RU" sz="1800" dirty="0"/>
              <a:t> </a:t>
            </a:r>
            <a:r>
              <a:rPr lang="ru-RU" sz="1800" dirty="0" err="1"/>
              <a:t>ввійшла</a:t>
            </a:r>
            <a:r>
              <a:rPr lang="ru-RU" sz="1800" dirty="0"/>
              <a:t> </a:t>
            </a:r>
            <a:r>
              <a:rPr lang="ru-RU" sz="1800" dirty="0" err="1"/>
              <a:t>пізніше</a:t>
            </a:r>
            <a:r>
              <a:rPr lang="ru-RU" sz="1800" dirty="0"/>
              <a:t> в «</a:t>
            </a:r>
            <a:r>
              <a:rPr lang="ru-RU" sz="1800" dirty="0" err="1"/>
              <a:t>Італійські</a:t>
            </a:r>
            <a:r>
              <a:rPr lang="ru-RU" sz="1800" dirty="0"/>
              <a:t> </a:t>
            </a:r>
            <a:r>
              <a:rPr lang="ru-RU" sz="1800" dirty="0" err="1"/>
              <a:t>хроніки</a:t>
            </a:r>
            <a:r>
              <a:rPr lang="ru-RU" sz="1800" dirty="0"/>
              <a:t>». У </a:t>
            </a:r>
            <a:r>
              <a:rPr lang="ru-RU" sz="1800" dirty="0" err="1"/>
              <a:t>ній</a:t>
            </a:r>
            <a:r>
              <a:rPr lang="ru-RU" sz="1800" dirty="0"/>
              <a:t> </a:t>
            </a:r>
            <a:r>
              <a:rPr lang="ru-RU" sz="1800" dirty="0" err="1"/>
              <a:t>розкривається</a:t>
            </a:r>
            <a:r>
              <a:rPr lang="ru-RU" sz="1800" dirty="0"/>
              <a:t> </a:t>
            </a:r>
            <a:r>
              <a:rPr lang="ru-RU" sz="1800" dirty="0" err="1"/>
              <a:t>епізод</a:t>
            </a:r>
            <a:r>
              <a:rPr lang="ru-RU" sz="1800" dirty="0"/>
              <a:t> з </a:t>
            </a:r>
            <a:r>
              <a:rPr lang="ru-RU" sz="1800" dirty="0" err="1"/>
              <a:t>історії</a:t>
            </a:r>
            <a:r>
              <a:rPr lang="ru-RU" sz="1800" dirty="0"/>
              <a:t> </a:t>
            </a:r>
            <a:r>
              <a:rPr lang="ru-RU" sz="1800" dirty="0" err="1"/>
              <a:t>революційно</a:t>
            </a:r>
            <a:r>
              <a:rPr lang="ru-RU" sz="1800" dirty="0"/>
              <a:t>-демократичного </a:t>
            </a:r>
            <a:r>
              <a:rPr lang="ru-RU" sz="1800" dirty="0" err="1"/>
              <a:t>руху</a:t>
            </a:r>
            <a:r>
              <a:rPr lang="ru-RU" sz="1800" dirty="0"/>
              <a:t> </a:t>
            </a:r>
            <a:r>
              <a:rPr lang="ru-RU" sz="1800" dirty="0" err="1"/>
              <a:t>карбонаріїв</a:t>
            </a:r>
            <a:r>
              <a:rPr lang="ru-RU" sz="1800" dirty="0"/>
              <a:t> в </a:t>
            </a:r>
            <a:r>
              <a:rPr lang="ru-RU" sz="1800" dirty="0" err="1"/>
              <a:t>Італії</a:t>
            </a:r>
            <a:r>
              <a:rPr lang="ru-RU" sz="1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5154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3568" y="692696"/>
            <a:ext cx="648072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 </a:t>
            </a:r>
            <a:r>
              <a:rPr lang="ru-RU" sz="1600" b="1" dirty="0" err="1" smtClean="0">
                <a:solidFill>
                  <a:schemeClr val="bg1"/>
                </a:solidFill>
              </a:rPr>
              <a:t>Романи</a:t>
            </a:r>
            <a:endParaRPr lang="ru-RU" sz="1600" b="1" dirty="0" smtClean="0">
              <a:solidFill>
                <a:schemeClr val="bg1"/>
              </a:solidFill>
            </a:endParaRPr>
          </a:p>
          <a:p>
            <a:r>
              <a:rPr lang="ru-RU" sz="1600" dirty="0" smtClean="0">
                <a:solidFill>
                  <a:schemeClr val="bg1"/>
                </a:solidFill>
              </a:rPr>
              <a:t>* </a:t>
            </a:r>
            <a:r>
              <a:rPr lang="ru-RU" sz="1600" dirty="0" err="1">
                <a:solidFill>
                  <a:schemeClr val="bg1"/>
                </a:solidFill>
              </a:rPr>
              <a:t>Арманс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smtClean="0">
                <a:solidFill>
                  <a:schemeClr val="bg1"/>
                </a:solidFill>
              </a:rPr>
              <a:t>(</a:t>
            </a:r>
            <a:r>
              <a:rPr lang="en-US" sz="1600" dirty="0" smtClean="0">
                <a:solidFill>
                  <a:schemeClr val="bg1"/>
                </a:solidFill>
              </a:rPr>
              <a:t>1827</a:t>
            </a:r>
            <a:r>
              <a:rPr lang="en-US" sz="1600" dirty="0">
                <a:solidFill>
                  <a:schemeClr val="bg1"/>
                </a:solidFill>
              </a:rPr>
              <a:t>)</a:t>
            </a:r>
          </a:p>
          <a:p>
            <a:r>
              <a:rPr lang="en-US" sz="1600" dirty="0">
                <a:solidFill>
                  <a:schemeClr val="bg1"/>
                </a:solidFill>
              </a:rPr>
              <a:t>    * </a:t>
            </a:r>
            <a:r>
              <a:rPr lang="ru-RU" sz="1600" dirty="0" err="1">
                <a:solidFill>
                  <a:schemeClr val="bg1"/>
                </a:solidFill>
              </a:rPr>
              <a:t>Червоне</a:t>
            </a:r>
            <a:r>
              <a:rPr lang="ru-RU" sz="1600" dirty="0">
                <a:solidFill>
                  <a:schemeClr val="bg1"/>
                </a:solidFill>
              </a:rPr>
              <a:t> та </a:t>
            </a:r>
            <a:r>
              <a:rPr lang="ru-RU" sz="1600" dirty="0" err="1">
                <a:solidFill>
                  <a:schemeClr val="bg1"/>
                </a:solidFill>
              </a:rPr>
              <a:t>чорне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smtClean="0">
                <a:solidFill>
                  <a:schemeClr val="bg1"/>
                </a:solidFill>
              </a:rPr>
              <a:t>(</a:t>
            </a:r>
            <a:r>
              <a:rPr lang="en-US" sz="1600" dirty="0" smtClean="0">
                <a:solidFill>
                  <a:schemeClr val="bg1"/>
                </a:solidFill>
              </a:rPr>
              <a:t>1830</a:t>
            </a:r>
            <a:r>
              <a:rPr lang="en-US" sz="1600" dirty="0">
                <a:solidFill>
                  <a:schemeClr val="bg1"/>
                </a:solidFill>
              </a:rPr>
              <a:t>)</a:t>
            </a:r>
          </a:p>
          <a:p>
            <a:r>
              <a:rPr lang="en-US" sz="1600" dirty="0">
                <a:solidFill>
                  <a:schemeClr val="bg1"/>
                </a:solidFill>
              </a:rPr>
              <a:t>    * </a:t>
            </a:r>
            <a:r>
              <a:rPr lang="ru-RU" sz="1600" dirty="0" err="1">
                <a:solidFill>
                  <a:schemeClr val="bg1"/>
                </a:solidFill>
              </a:rPr>
              <a:t>Пармська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smtClean="0">
                <a:solidFill>
                  <a:schemeClr val="bg1"/>
                </a:solidFill>
              </a:rPr>
              <a:t>обитель</a:t>
            </a:r>
            <a:r>
              <a:rPr lang="en-US" sz="1600" dirty="0" smtClean="0">
                <a:solidFill>
                  <a:schemeClr val="bg1"/>
                </a:solidFill>
              </a:rPr>
              <a:t>,</a:t>
            </a:r>
            <a:r>
              <a:rPr lang="ru-RU" sz="1600" dirty="0" smtClean="0">
                <a:solidFill>
                  <a:schemeClr val="bg1"/>
                </a:solidFill>
              </a:rPr>
              <a:t>(</a:t>
            </a:r>
            <a:r>
              <a:rPr lang="en-US" sz="1600" dirty="0" smtClean="0">
                <a:solidFill>
                  <a:schemeClr val="bg1"/>
                </a:solidFill>
              </a:rPr>
              <a:t>1839</a:t>
            </a:r>
            <a:r>
              <a:rPr lang="en-US" sz="1600" dirty="0">
                <a:solidFill>
                  <a:schemeClr val="bg1"/>
                </a:solidFill>
              </a:rPr>
              <a:t>)</a:t>
            </a:r>
          </a:p>
          <a:p>
            <a:r>
              <a:rPr lang="en-US" sz="1600" dirty="0">
                <a:solidFill>
                  <a:schemeClr val="bg1"/>
                </a:solidFill>
              </a:rPr>
              <a:t>    * </a:t>
            </a:r>
            <a:r>
              <a:rPr lang="ru-RU" sz="1600" dirty="0" err="1">
                <a:solidFill>
                  <a:schemeClr val="bg1"/>
                </a:solidFill>
              </a:rPr>
              <a:t>Люсьєн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Левен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smtClean="0">
                <a:solidFill>
                  <a:schemeClr val="bg1"/>
                </a:solidFill>
              </a:rPr>
              <a:t>(</a:t>
            </a:r>
            <a:r>
              <a:rPr lang="en-US" sz="1600" dirty="0" smtClean="0">
                <a:solidFill>
                  <a:schemeClr val="bg1"/>
                </a:solidFill>
              </a:rPr>
              <a:t>1835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ru-RU" sz="1600" dirty="0" err="1">
                <a:solidFill>
                  <a:schemeClr val="bg1"/>
                </a:solidFill>
              </a:rPr>
              <a:t>незакінчений</a:t>
            </a:r>
            <a:r>
              <a:rPr lang="ru-RU" sz="1600" dirty="0">
                <a:solidFill>
                  <a:schemeClr val="bg1"/>
                </a:solidFill>
              </a:rPr>
              <a:t>, </a:t>
            </a:r>
            <a:r>
              <a:rPr lang="ru-RU" sz="1600" dirty="0" err="1">
                <a:solidFill>
                  <a:schemeClr val="bg1"/>
                </a:solidFill>
              </a:rPr>
              <a:t>виданий</a:t>
            </a:r>
            <a:r>
              <a:rPr lang="ru-RU" sz="1600" dirty="0">
                <a:solidFill>
                  <a:schemeClr val="bg1"/>
                </a:solidFill>
              </a:rPr>
              <a:t> 1894)</a:t>
            </a:r>
          </a:p>
          <a:p>
            <a:r>
              <a:rPr lang="ru-RU" sz="1600" dirty="0">
                <a:solidFill>
                  <a:schemeClr val="bg1"/>
                </a:solidFill>
              </a:rPr>
              <a:t>    * </a:t>
            </a:r>
            <a:r>
              <a:rPr lang="ru-RU" sz="1600" dirty="0" err="1">
                <a:solidFill>
                  <a:schemeClr val="bg1"/>
                </a:solidFill>
              </a:rPr>
              <a:t>Ламіель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smtClean="0">
                <a:solidFill>
                  <a:schemeClr val="bg1"/>
                </a:solidFill>
              </a:rPr>
              <a:t>(</a:t>
            </a:r>
            <a:r>
              <a:rPr lang="en-US" sz="1600" dirty="0" smtClean="0">
                <a:solidFill>
                  <a:schemeClr val="bg1"/>
                </a:solidFill>
              </a:rPr>
              <a:t>, </a:t>
            </a:r>
            <a:r>
              <a:rPr lang="ru-RU" sz="1600" dirty="0">
                <a:solidFill>
                  <a:schemeClr val="bg1"/>
                </a:solidFill>
              </a:rPr>
              <a:t>писаний </a:t>
            </a:r>
            <a:r>
              <a:rPr lang="ru-RU" sz="1600" dirty="0" err="1">
                <a:solidFill>
                  <a:schemeClr val="bg1"/>
                </a:solidFill>
              </a:rPr>
              <a:t>протягом</a:t>
            </a:r>
            <a:r>
              <a:rPr lang="ru-RU" sz="1600" dirty="0">
                <a:solidFill>
                  <a:schemeClr val="bg1"/>
                </a:solidFill>
              </a:rPr>
              <a:t> 1839-42, </a:t>
            </a:r>
            <a:r>
              <a:rPr lang="ru-RU" sz="1600" dirty="0" err="1">
                <a:solidFill>
                  <a:schemeClr val="bg1"/>
                </a:solidFill>
              </a:rPr>
              <a:t>незакінчений</a:t>
            </a:r>
            <a:r>
              <a:rPr lang="ru-RU" sz="1600" dirty="0">
                <a:solidFill>
                  <a:schemeClr val="bg1"/>
                </a:solidFill>
              </a:rPr>
              <a:t>, </a:t>
            </a:r>
            <a:r>
              <a:rPr lang="ru-RU" sz="1600" dirty="0" err="1">
                <a:solidFill>
                  <a:schemeClr val="bg1"/>
                </a:solidFill>
              </a:rPr>
              <a:t>виданий</a:t>
            </a:r>
            <a:r>
              <a:rPr lang="ru-RU" sz="1600" dirty="0">
                <a:solidFill>
                  <a:schemeClr val="bg1"/>
                </a:solidFill>
              </a:rPr>
              <a:t> 1889)</a:t>
            </a:r>
          </a:p>
          <a:p>
            <a:r>
              <a:rPr lang="ru-RU" sz="1600" dirty="0">
                <a:solidFill>
                  <a:schemeClr val="bg1"/>
                </a:solidFill>
              </a:rPr>
              <a:t>    * </a:t>
            </a:r>
            <a:r>
              <a:rPr lang="ru-RU" sz="1600" dirty="0" err="1">
                <a:solidFill>
                  <a:schemeClr val="bg1"/>
                </a:solidFill>
              </a:rPr>
              <a:t>Життя</a:t>
            </a:r>
            <a:r>
              <a:rPr lang="ru-RU" sz="1600" dirty="0">
                <a:solidFill>
                  <a:schemeClr val="bg1"/>
                </a:solidFill>
              </a:rPr>
              <a:t> Наполеона </a:t>
            </a:r>
            <a:r>
              <a:rPr lang="ru-RU" sz="1600" dirty="0" smtClean="0">
                <a:solidFill>
                  <a:schemeClr val="bg1"/>
                </a:solidFill>
              </a:rPr>
              <a:t>(</a:t>
            </a:r>
            <a:r>
              <a:rPr lang="en-US" sz="1600" dirty="0" smtClean="0">
                <a:solidFill>
                  <a:schemeClr val="bg1"/>
                </a:solidFill>
              </a:rPr>
              <a:t>1817-1818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ru-RU" sz="1600" dirty="0" err="1">
                <a:solidFill>
                  <a:schemeClr val="bg1"/>
                </a:solidFill>
              </a:rPr>
              <a:t>виданий</a:t>
            </a:r>
            <a:r>
              <a:rPr lang="ru-RU" sz="1600" dirty="0">
                <a:solidFill>
                  <a:schemeClr val="bg1"/>
                </a:solidFill>
              </a:rPr>
              <a:t> у 1929</a:t>
            </a:r>
            <a:r>
              <a:rPr lang="ru-RU" sz="1600" dirty="0" smtClean="0">
                <a:solidFill>
                  <a:schemeClr val="bg1"/>
                </a:solidFill>
              </a:rPr>
              <a:t>)</a:t>
            </a:r>
            <a:endParaRPr lang="ru-RU" sz="1600" dirty="0">
              <a:solidFill>
                <a:schemeClr val="bg1"/>
              </a:solidFill>
            </a:endParaRPr>
          </a:p>
          <a:p>
            <a:r>
              <a:rPr lang="ru-RU" sz="1600" b="1" dirty="0" err="1" smtClean="0">
                <a:solidFill>
                  <a:schemeClr val="bg1"/>
                </a:solidFill>
              </a:rPr>
              <a:t>Автобіографії</a:t>
            </a:r>
            <a:endParaRPr lang="ru-RU" sz="1600" b="1" dirty="0">
              <a:solidFill>
                <a:schemeClr val="bg1"/>
              </a:solidFill>
            </a:endParaRPr>
          </a:p>
          <a:p>
            <a:r>
              <a:rPr lang="ru-RU" sz="1600" dirty="0">
                <a:solidFill>
                  <a:schemeClr val="bg1"/>
                </a:solidFill>
              </a:rPr>
              <a:t>    * </a:t>
            </a:r>
            <a:r>
              <a:rPr lang="ru-RU" sz="1600" dirty="0" err="1">
                <a:solidFill>
                  <a:schemeClr val="bg1"/>
                </a:solidFill>
              </a:rPr>
              <a:t>Життя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</a:rPr>
              <a:t>Анрі</a:t>
            </a:r>
            <a:r>
              <a:rPr lang="en-US" sz="1600" dirty="0" smtClean="0">
                <a:solidFill>
                  <a:schemeClr val="bg1"/>
                </a:solidFill>
              </a:rPr>
              <a:t>, </a:t>
            </a:r>
            <a:r>
              <a:rPr lang="en-US" sz="1600" dirty="0">
                <a:solidFill>
                  <a:schemeClr val="bg1"/>
                </a:solidFill>
              </a:rPr>
              <a:t>1835—1836, </a:t>
            </a:r>
            <a:r>
              <a:rPr lang="ru-RU" sz="1600" dirty="0">
                <a:solidFill>
                  <a:schemeClr val="bg1"/>
                </a:solidFill>
              </a:rPr>
              <a:t>видано 1890</a:t>
            </a:r>
            <a:r>
              <a:rPr lang="ru-RU" sz="1600" dirty="0" smtClean="0">
                <a:solidFill>
                  <a:schemeClr val="bg1"/>
                </a:solidFill>
              </a:rPr>
              <a:t>)</a:t>
            </a:r>
            <a:endParaRPr lang="ru-RU" sz="1600" dirty="0">
              <a:solidFill>
                <a:schemeClr val="bg1"/>
              </a:solidFill>
            </a:endParaRPr>
          </a:p>
          <a:p>
            <a:r>
              <a:rPr lang="ru-RU" sz="1600" b="1" dirty="0" smtClean="0">
                <a:solidFill>
                  <a:schemeClr val="bg1"/>
                </a:solidFill>
              </a:rPr>
              <a:t>Новели</a:t>
            </a:r>
            <a:endParaRPr lang="ru-RU" sz="1600" b="1" dirty="0">
              <a:solidFill>
                <a:schemeClr val="bg1"/>
              </a:solidFill>
            </a:endParaRPr>
          </a:p>
          <a:p>
            <a:r>
              <a:rPr lang="ru-RU" sz="1600" dirty="0">
                <a:solidFill>
                  <a:schemeClr val="bg1"/>
                </a:solidFill>
              </a:rPr>
              <a:t>    * </a:t>
            </a:r>
            <a:r>
              <a:rPr lang="ru-RU" sz="1600" dirty="0" err="1">
                <a:solidFill>
                  <a:schemeClr val="bg1"/>
                </a:solidFill>
              </a:rPr>
              <a:t>Рожеве</a:t>
            </a:r>
            <a:r>
              <a:rPr lang="ru-RU" sz="1600" dirty="0">
                <a:solidFill>
                  <a:schemeClr val="bg1"/>
                </a:solidFill>
              </a:rPr>
              <a:t> і </a:t>
            </a:r>
            <a:r>
              <a:rPr lang="ru-RU" sz="1600" dirty="0" err="1">
                <a:solidFill>
                  <a:schemeClr val="bg1"/>
                </a:solidFill>
              </a:rPr>
              <a:t>зелене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smtClean="0">
                <a:solidFill>
                  <a:schemeClr val="bg1"/>
                </a:solidFill>
              </a:rPr>
              <a:t>(</a:t>
            </a:r>
            <a:r>
              <a:rPr lang="en-US" sz="1600" dirty="0" smtClean="0">
                <a:solidFill>
                  <a:schemeClr val="bg1"/>
                </a:solidFill>
              </a:rPr>
              <a:t>1837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ru-RU" sz="1600" dirty="0" err="1">
                <a:solidFill>
                  <a:schemeClr val="bg1"/>
                </a:solidFill>
              </a:rPr>
              <a:t>незакінчено</a:t>
            </a:r>
            <a:r>
              <a:rPr lang="ru-RU" sz="1600" dirty="0">
                <a:solidFill>
                  <a:schemeClr val="bg1"/>
                </a:solidFill>
              </a:rPr>
              <a:t>)</a:t>
            </a:r>
          </a:p>
          <a:p>
            <a:r>
              <a:rPr lang="ru-RU" sz="1600" dirty="0" smtClean="0">
                <a:solidFill>
                  <a:schemeClr val="bg1"/>
                </a:solidFill>
              </a:rPr>
              <a:t>     </a:t>
            </a:r>
            <a:r>
              <a:rPr lang="en-US" sz="1600" dirty="0" smtClean="0">
                <a:solidFill>
                  <a:schemeClr val="bg1"/>
                </a:solidFill>
              </a:rPr>
              <a:t>* </a:t>
            </a:r>
            <a:r>
              <a:rPr lang="ru-RU" sz="1600" dirty="0" err="1">
                <a:solidFill>
                  <a:schemeClr val="bg1"/>
                </a:solidFill>
              </a:rPr>
              <a:t>Вітторія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en-US" sz="1600" dirty="0" smtClean="0">
                <a:solidFill>
                  <a:schemeClr val="bg1"/>
                </a:solidFill>
              </a:rPr>
              <a:t>i</a:t>
            </a:r>
            <a:r>
              <a:rPr lang="ru-RU" sz="1600" dirty="0" err="1">
                <a:solidFill>
                  <a:schemeClr val="bg1"/>
                </a:solidFill>
              </a:rPr>
              <a:t>Аккорамбоні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endParaRPr lang="ru-RU" sz="1600" dirty="0" smtClean="0">
              <a:solidFill>
                <a:schemeClr val="bg1"/>
              </a:solidFill>
            </a:endParaRPr>
          </a:p>
          <a:p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smtClean="0">
                <a:solidFill>
                  <a:schemeClr val="bg1"/>
                </a:solidFill>
              </a:rPr>
              <a:t>    </a:t>
            </a:r>
            <a:r>
              <a:rPr lang="en-US" sz="1600" dirty="0" smtClean="0">
                <a:solidFill>
                  <a:schemeClr val="bg1"/>
                </a:solidFill>
              </a:rPr>
              <a:t>* </a:t>
            </a:r>
            <a:r>
              <a:rPr lang="ru-RU" sz="1600" dirty="0" err="1">
                <a:solidFill>
                  <a:schemeClr val="bg1"/>
                </a:solidFill>
              </a:rPr>
              <a:t>Італійські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Хроніки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en-US" sz="1600" dirty="0" smtClean="0">
                <a:solidFill>
                  <a:schemeClr val="bg1"/>
                </a:solidFill>
              </a:rPr>
              <a:t>1837—1839</a:t>
            </a:r>
            <a:r>
              <a:rPr lang="en-US" sz="1600" dirty="0">
                <a:solidFill>
                  <a:schemeClr val="bg1"/>
                </a:solidFill>
              </a:rPr>
              <a:t>)</a:t>
            </a:r>
          </a:p>
          <a:p>
            <a:r>
              <a:rPr lang="ru-RU" sz="1600" dirty="0" smtClean="0">
                <a:solidFill>
                  <a:schemeClr val="bg1"/>
                </a:solidFill>
              </a:rPr>
              <a:t>     </a:t>
            </a:r>
            <a:r>
              <a:rPr lang="en-US" sz="1600" dirty="0" smtClean="0">
                <a:solidFill>
                  <a:schemeClr val="bg1"/>
                </a:solidFill>
              </a:rPr>
              <a:t>* </a:t>
            </a:r>
            <a:r>
              <a:rPr lang="ru-RU" sz="1600" dirty="0">
                <a:solidFill>
                  <a:schemeClr val="bg1"/>
                </a:solidFill>
              </a:rPr>
              <a:t>Герцогиня де </a:t>
            </a:r>
            <a:r>
              <a:rPr lang="ru-RU" sz="1600" dirty="0" err="1">
                <a:solidFill>
                  <a:schemeClr val="bg1"/>
                </a:solidFill>
              </a:rPr>
              <a:t>Паліано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</a:p>
          <a:p>
            <a:r>
              <a:rPr lang="ru-RU" sz="1600" b="1" dirty="0" err="1" smtClean="0">
                <a:solidFill>
                  <a:schemeClr val="bg1"/>
                </a:solidFill>
              </a:rPr>
              <a:t>Есе</a:t>
            </a:r>
            <a:endParaRPr lang="ru-RU" sz="1600" b="1" dirty="0">
              <a:solidFill>
                <a:schemeClr val="bg1"/>
              </a:solidFill>
            </a:endParaRPr>
          </a:p>
          <a:p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smtClean="0">
                <a:solidFill>
                  <a:schemeClr val="bg1"/>
                </a:solidFill>
              </a:rPr>
              <a:t>  </a:t>
            </a:r>
            <a:r>
              <a:rPr lang="ru-RU" sz="1600" dirty="0">
                <a:solidFill>
                  <a:schemeClr val="bg1"/>
                </a:solidFill>
              </a:rPr>
              <a:t>* Про </a:t>
            </a:r>
            <a:r>
              <a:rPr lang="ru-RU" sz="1600" dirty="0" err="1">
                <a:solidFill>
                  <a:schemeClr val="bg1"/>
                </a:solidFill>
              </a:rPr>
              <a:t>Кохання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smtClean="0">
                <a:solidFill>
                  <a:schemeClr val="bg1"/>
                </a:solidFill>
              </a:rPr>
              <a:t>(</a:t>
            </a:r>
            <a:r>
              <a:rPr lang="en-US" sz="1600" dirty="0" smtClean="0">
                <a:solidFill>
                  <a:schemeClr val="bg1"/>
                </a:solidFill>
              </a:rPr>
              <a:t>1821</a:t>
            </a:r>
            <a:r>
              <a:rPr lang="en-US" sz="1600" dirty="0">
                <a:solidFill>
                  <a:schemeClr val="bg1"/>
                </a:solidFill>
              </a:rPr>
              <a:t>)</a:t>
            </a:r>
          </a:p>
          <a:p>
            <a:r>
              <a:rPr lang="en-US" sz="1600" dirty="0">
                <a:solidFill>
                  <a:schemeClr val="bg1"/>
                </a:solidFill>
              </a:rPr>
              <a:t>    * </a:t>
            </a:r>
            <a:r>
              <a:rPr lang="ru-RU" sz="1600" dirty="0" err="1">
                <a:solidFill>
                  <a:schemeClr val="bg1"/>
                </a:solidFill>
              </a:rPr>
              <a:t>Мемуари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еґоїста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smtClean="0">
                <a:solidFill>
                  <a:schemeClr val="bg1"/>
                </a:solidFill>
              </a:rPr>
              <a:t>(видано </a:t>
            </a:r>
            <a:r>
              <a:rPr lang="ru-RU" sz="1600" dirty="0">
                <a:solidFill>
                  <a:schemeClr val="bg1"/>
                </a:solidFill>
              </a:rPr>
              <a:t>у 1892)</a:t>
            </a:r>
          </a:p>
        </p:txBody>
      </p:sp>
    </p:spTree>
    <p:extLst>
      <p:ext uri="{BB962C8B-B14F-4D97-AF65-F5344CB8AC3E}">
        <p14:creationId xmlns:p14="http://schemas.microsoft.com/office/powerpoint/2010/main" val="1619270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123" y="260648"/>
            <a:ext cx="2723703" cy="42386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6" y="268288"/>
            <a:ext cx="2880319" cy="4267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260649"/>
            <a:ext cx="3024336" cy="42748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129619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318</TotalTime>
  <Words>703</Words>
  <Application>Microsoft Office PowerPoint</Application>
  <PresentationFormat>Экран (4:3)</PresentationFormat>
  <Paragraphs>32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Волна</vt:lpstr>
      <vt:lpstr>Стендаль</vt:lpstr>
      <vt:lpstr>Презентация PowerPoint</vt:lpstr>
      <vt:lpstr>Презентация PowerPoint</vt:lpstr>
      <vt:lpstr>Презентация PowerPoint</vt:lpstr>
      <vt:lpstr>Презентация PowerPoint</vt:lpstr>
      <vt:lpstr>Отже, в літературу XIX століття Стендаль вносить бойовий дух століття і революції, віру в розум, у гармонійну особистість, культ сильних пристрастей. Але відстоюючи ідеали революції, він змушений вдавати, що ці священні для нього ідеали далекі від сучасності, у якій тріумфує проза буржуазного життя. Героїчне стає непотрібним у практиці буржуазних відносин, там, де панує безнадійна тупість, гонитва за наживою, кар'єризм. У цих умовах людині сильних пристрастей, яка жадає героїчного, немає місця, і вона неминуче вступає в протиріччя з буржуазною дійсністю. У цьому й полягає трагедія головних героїв Стендаля. У 20-х роках Стендаль пише чудову новелу «Ваніна Ваніні», що ввійшла пізніше в «Італійські хроніки». У ній розкривається епізод з історії революційно-демократичного руху карбонаріїв в Італії.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СТендаль</dc:title>
  <dc:creator>КОМП</dc:creator>
  <cp:lastModifiedBy>КОМП</cp:lastModifiedBy>
  <cp:revision>13</cp:revision>
  <dcterms:created xsi:type="dcterms:W3CDTF">2011-05-07T10:04:58Z</dcterms:created>
  <dcterms:modified xsi:type="dcterms:W3CDTF">2011-05-17T20:34:00Z</dcterms:modified>
</cp:coreProperties>
</file>