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3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D6AE0AB-3B1E-4660-85A0-97EC980B4207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CA5376E-A381-4B57-942B-66E8EB573F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C15B4-6B8C-498B-B42F-87FF73D0FA3F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85A2D-4FD1-493F-9321-F6BA67A789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3293EF2-9219-4ABC-88DB-DA4FC4A9430B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AD2619D-4556-4CBE-A3FF-277DCBCC7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B43F9-9AA0-4B39-8874-C88DB17834F4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A8C31-FCA4-4D5D-9747-0E6647065F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EF080CE8-4B88-46DF-8C86-E9DE237F5A82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37DB34B-CA26-4A20-A5EB-288934637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5F961-8E46-43E7-9105-0F728EC0FF39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2FE1-5244-4CBA-97D4-95A823B88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D5BED-ED9F-413C-A1B7-8200B7FB586D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78CF2-F4B9-4758-8F3B-2DE6E19631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D9840-6401-4483-8EC6-605EEC9595A3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BB484-8A77-4EDC-BD71-2F3FFC824C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B1FC3-F0DC-49B3-BD9F-C125CE773F76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EDF6E-086D-4351-B410-907051F42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CE2F5-0003-4BDD-8DDC-00F93909E670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5947A-5AC5-4AB8-B6EB-0DB9D2B216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3F6BB8F-9227-4861-9EBC-6B28CBA3BE73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5DA3864-6625-48C4-AAA8-C0718BD059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F37970F2-EC34-4802-B0F9-941FBBA0EC89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4A7CE731-5DBF-4A3F-8240-8D23101331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7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9C9C9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9C9C9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1802" y="2143116"/>
            <a:ext cx="5572164" cy="1571636"/>
          </a:xfrm>
        </p:spPr>
        <p:txBody>
          <a:bodyPr anchor="ctr"/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8000" dirty="0" smtClean="0"/>
              <a:t>Стендаль</a:t>
            </a:r>
            <a:br>
              <a:rPr lang="ru-RU" sz="8000" dirty="0" smtClean="0"/>
            </a:br>
            <a:r>
              <a:rPr lang="ru-RU" sz="8000" dirty="0" smtClean="0"/>
              <a:t>  </a:t>
            </a:r>
            <a:r>
              <a:rPr lang="ru-RU" sz="5400" dirty="0" smtClean="0"/>
              <a:t>(1783—1842)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7143800" cy="650085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Стендаль </a:t>
            </a:r>
            <a:r>
              <a:rPr lang="ru-RU" sz="3600" dirty="0" err="1" smtClean="0"/>
              <a:t>почував</a:t>
            </a:r>
            <a:r>
              <a:rPr lang="ru-RU" sz="3600" dirty="0" smtClean="0"/>
              <a:t> себе </a:t>
            </a:r>
            <a:r>
              <a:rPr lang="ru-RU" sz="3600" dirty="0" err="1" smtClean="0"/>
              <a:t>хворим</a:t>
            </a:r>
            <a:r>
              <a:rPr lang="ru-RU" sz="3600" dirty="0" smtClean="0"/>
              <a:t>, </a:t>
            </a:r>
            <a:r>
              <a:rPr lang="ru-RU" sz="3600" dirty="0" err="1" smtClean="0"/>
              <a:t>проте</a:t>
            </a:r>
            <a:r>
              <a:rPr lang="ru-RU" sz="3600" dirty="0" smtClean="0"/>
              <a:t> </a:t>
            </a:r>
            <a:r>
              <a:rPr lang="ru-RU" sz="3600" dirty="0" err="1" smtClean="0"/>
              <a:t>досить</a:t>
            </a:r>
            <a:r>
              <a:rPr lang="ru-RU" sz="3600" dirty="0" smtClean="0"/>
              <a:t> часто </a:t>
            </a:r>
            <a:r>
              <a:rPr lang="ru-RU" sz="3600" dirty="0" err="1" smtClean="0"/>
              <a:t>їздив</a:t>
            </a:r>
            <a:r>
              <a:rPr lang="ru-RU" sz="3600" dirty="0" smtClean="0"/>
              <a:t> </a:t>
            </a:r>
            <a:r>
              <a:rPr lang="ru-RU" sz="3600" dirty="0" err="1" smtClean="0"/>
              <a:t>з</a:t>
            </a:r>
            <a:r>
              <a:rPr lang="ru-RU" sz="3600" dirty="0" smtClean="0"/>
              <a:t> </a:t>
            </a:r>
            <a:r>
              <a:rPr lang="ru-RU" sz="3600" dirty="0" err="1" smtClean="0"/>
              <a:t>Чівітавеккії</a:t>
            </a:r>
            <a:r>
              <a:rPr lang="ru-RU" sz="3600" dirty="0" smtClean="0"/>
              <a:t> до Рима. У 1841 </a:t>
            </a:r>
            <a:r>
              <a:rPr lang="ru-RU" sz="3600" dirty="0" err="1" smtClean="0"/>
              <a:t>році</a:t>
            </a:r>
            <a:r>
              <a:rPr lang="ru-RU" sz="3600" dirty="0" smtClean="0"/>
              <a:t> </a:t>
            </a:r>
            <a:r>
              <a:rPr lang="ru-RU" sz="3600" dirty="0" err="1" smtClean="0"/>
              <a:t>з</a:t>
            </a:r>
            <a:r>
              <a:rPr lang="ru-RU" sz="3600" dirty="0" smtClean="0"/>
              <a:t> ним </a:t>
            </a:r>
            <a:r>
              <a:rPr lang="ru-RU" sz="3600" dirty="0" err="1" smtClean="0"/>
              <a:t>стався</a:t>
            </a:r>
            <a:r>
              <a:rPr lang="ru-RU" sz="3600" dirty="0" smtClean="0"/>
              <a:t> перший </a:t>
            </a:r>
            <a:r>
              <a:rPr lang="ru-RU" sz="3600" dirty="0" err="1" smtClean="0"/>
              <a:t>апоплексичний</a:t>
            </a:r>
            <a:r>
              <a:rPr lang="ru-RU" sz="3600" dirty="0" smtClean="0"/>
              <a:t> удар. </a:t>
            </a:r>
            <a:r>
              <a:rPr lang="ru-RU" sz="3600" dirty="0" err="1" smtClean="0"/>
              <a:t>Йому</a:t>
            </a:r>
            <a:r>
              <a:rPr lang="ru-RU" sz="3600" dirty="0" smtClean="0"/>
              <a:t> дали </a:t>
            </a:r>
            <a:r>
              <a:rPr lang="ru-RU" sz="3600" dirty="0" err="1" smtClean="0"/>
              <a:t>відпустку</a:t>
            </a:r>
            <a:r>
              <a:rPr lang="ru-RU" sz="3600" dirty="0" smtClean="0"/>
              <a:t>, </a:t>
            </a:r>
            <a:r>
              <a:rPr lang="ru-RU" sz="3600" dirty="0" err="1" smtClean="0"/>
              <a:t>і</a:t>
            </a:r>
            <a:r>
              <a:rPr lang="ru-RU" sz="3600" dirty="0" smtClean="0"/>
              <a:t> </a:t>
            </a:r>
            <a:r>
              <a:rPr lang="ru-RU" sz="3600" dirty="0" err="1" smtClean="0"/>
              <a:t>восени</a:t>
            </a:r>
            <a:r>
              <a:rPr lang="ru-RU" sz="3600" dirty="0" smtClean="0"/>
              <a:t> </a:t>
            </a:r>
            <a:r>
              <a:rPr lang="ru-RU" sz="3600" dirty="0" err="1" smtClean="0"/>
              <a:t>він</a:t>
            </a:r>
            <a:r>
              <a:rPr lang="ru-RU" sz="3600" dirty="0" smtClean="0"/>
              <a:t> </a:t>
            </a:r>
            <a:r>
              <a:rPr lang="ru-RU" sz="3600" dirty="0" err="1" smtClean="0"/>
              <a:t>знову</a:t>
            </a:r>
            <a:r>
              <a:rPr lang="ru-RU" sz="3600" dirty="0" smtClean="0"/>
              <a:t> </a:t>
            </a:r>
            <a:r>
              <a:rPr lang="ru-RU" sz="3600" dirty="0" err="1" smtClean="0"/>
              <a:t>приїхав</a:t>
            </a:r>
            <a:r>
              <a:rPr lang="ru-RU" sz="3600" dirty="0" smtClean="0"/>
              <a:t> до Парижа, </a:t>
            </a:r>
            <a:r>
              <a:rPr lang="ru-RU" sz="3600" dirty="0" err="1" smtClean="0"/>
              <a:t>маючи</a:t>
            </a:r>
            <a:r>
              <a:rPr lang="ru-RU" sz="3600" dirty="0" smtClean="0"/>
              <a:t> </a:t>
            </a:r>
            <a:r>
              <a:rPr lang="ru-RU" sz="3600" dirty="0" err="1" smtClean="0"/>
              <a:t>намір</a:t>
            </a:r>
            <a:r>
              <a:rPr lang="ru-RU" sz="3600" dirty="0" smtClean="0"/>
              <a:t> </a:t>
            </a:r>
            <a:r>
              <a:rPr lang="ru-RU" sz="3600" dirty="0" err="1" smtClean="0"/>
              <a:t>пробути</a:t>
            </a:r>
            <a:r>
              <a:rPr lang="ru-RU" sz="3600" dirty="0" smtClean="0"/>
              <a:t> там </a:t>
            </a:r>
            <a:r>
              <a:rPr lang="ru-RU" sz="3600" dirty="0" err="1" smtClean="0"/>
              <a:t>усього</a:t>
            </a:r>
            <a:r>
              <a:rPr lang="ru-RU" sz="3600" dirty="0" smtClean="0"/>
              <a:t> </a:t>
            </a:r>
            <a:r>
              <a:rPr lang="ru-RU" sz="3600" dirty="0" err="1" smtClean="0"/>
              <a:t>кілька</a:t>
            </a:r>
            <a:r>
              <a:rPr lang="ru-RU" sz="3600" dirty="0" smtClean="0"/>
              <a:t> </a:t>
            </a:r>
            <a:r>
              <a:rPr lang="ru-RU" sz="3600" dirty="0" err="1" smtClean="0"/>
              <a:t>днів</a:t>
            </a:r>
            <a:r>
              <a:rPr lang="ru-RU" sz="3600" dirty="0" smtClean="0"/>
              <a:t>. І </a:t>
            </a:r>
            <a:r>
              <a:rPr lang="ru-RU" sz="3600" dirty="0" err="1" smtClean="0"/>
              <a:t>несподівано</a:t>
            </a:r>
            <a:r>
              <a:rPr lang="ru-RU" sz="3600" dirty="0" smtClean="0"/>
              <a:t> </a:t>
            </a:r>
            <a:r>
              <a:rPr lang="ru-RU" sz="3600" dirty="0" err="1" smtClean="0"/>
              <a:t>його</a:t>
            </a:r>
            <a:r>
              <a:rPr lang="ru-RU" sz="3600" dirty="0" smtClean="0"/>
              <a:t> </a:t>
            </a:r>
            <a:r>
              <a:rPr lang="ru-RU" sz="3600" dirty="0" err="1" smtClean="0"/>
              <a:t>звалив</a:t>
            </a:r>
            <a:r>
              <a:rPr lang="ru-RU" sz="3600" dirty="0" smtClean="0"/>
              <a:t> </a:t>
            </a:r>
            <a:r>
              <a:rPr lang="ru-RU" sz="3600" dirty="0" err="1" smtClean="0"/>
              <a:t>другий</a:t>
            </a:r>
            <a:r>
              <a:rPr lang="ru-RU" sz="3600" dirty="0" smtClean="0"/>
              <a:t> удар.</a:t>
            </a:r>
            <a:endParaRPr lang="ru-RU" sz="3600" dirty="0"/>
          </a:p>
        </p:txBody>
      </p:sp>
      <p:pic>
        <p:nvPicPr>
          <p:cNvPr id="22530" name="Picture 2" descr="C:\Users\Дарина\Desktop\stendh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0" y="1857375"/>
            <a:ext cx="185737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7715304" cy="328614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err="1" smtClean="0"/>
              <a:t>Після</a:t>
            </a:r>
            <a:r>
              <a:rPr lang="ru-RU" sz="3600" dirty="0" smtClean="0"/>
              <a:t> </a:t>
            </a:r>
            <a:r>
              <a:rPr lang="ru-RU" sz="3600" dirty="0" err="1" smtClean="0"/>
              <a:t>смерті</a:t>
            </a:r>
            <a:r>
              <a:rPr lang="ru-RU" sz="3600" dirty="0" smtClean="0"/>
              <a:t> </a:t>
            </a:r>
            <a:r>
              <a:rPr lang="ru-RU" sz="3600" dirty="0" err="1" smtClean="0"/>
              <a:t>письменника</a:t>
            </a:r>
            <a:r>
              <a:rPr lang="ru-RU" sz="3600" dirty="0" smtClean="0"/>
              <a:t> </a:t>
            </a:r>
            <a:r>
              <a:rPr lang="ru-RU" sz="3600" dirty="0" err="1" smtClean="0"/>
              <a:t>навколо</a:t>
            </a:r>
            <a:r>
              <a:rPr lang="ru-RU" sz="3600" dirty="0" smtClean="0"/>
              <a:t> </a:t>
            </a:r>
            <a:r>
              <a:rPr lang="ru-RU" sz="3600" dirty="0" err="1" smtClean="0"/>
              <a:t>його</a:t>
            </a:r>
            <a:r>
              <a:rPr lang="ru-RU" sz="3600" dirty="0" smtClean="0"/>
              <a:t> </a:t>
            </a:r>
            <a:r>
              <a:rPr lang="ru-RU" sz="3600" dirty="0" err="1" smtClean="0"/>
              <a:t>імені</a:t>
            </a:r>
            <a:r>
              <a:rPr lang="ru-RU" sz="3600" dirty="0" smtClean="0"/>
              <a:t> критики створили «</a:t>
            </a:r>
            <a:r>
              <a:rPr lang="ru-RU" sz="3600" dirty="0" err="1" smtClean="0"/>
              <a:t>змову</a:t>
            </a:r>
            <a:r>
              <a:rPr lang="ru-RU" sz="3600" dirty="0" smtClean="0"/>
              <a:t> </a:t>
            </a:r>
            <a:r>
              <a:rPr lang="ru-RU" sz="3600" dirty="0" err="1" smtClean="0"/>
              <a:t>мовчання</a:t>
            </a:r>
            <a:r>
              <a:rPr lang="ru-RU" sz="3600" dirty="0" smtClean="0"/>
              <a:t>». Першим, </a:t>
            </a:r>
            <a:r>
              <a:rPr lang="ru-RU" sz="3600" dirty="0" err="1" smtClean="0"/>
              <a:t>хто</a:t>
            </a:r>
            <a:r>
              <a:rPr lang="ru-RU" sz="3600" dirty="0" smtClean="0"/>
              <a:t> заговорив про </a:t>
            </a:r>
            <a:r>
              <a:rPr lang="ru-RU" sz="3600" dirty="0" err="1" smtClean="0"/>
              <a:t>нього</a:t>
            </a:r>
            <a:r>
              <a:rPr lang="ru-RU" sz="3600" dirty="0" smtClean="0"/>
              <a:t> </a:t>
            </a:r>
            <a:r>
              <a:rPr lang="ru-RU" sz="3600" dirty="0" err="1" smtClean="0"/>
              <a:t>і</a:t>
            </a:r>
            <a:r>
              <a:rPr lang="ru-RU" sz="3600" dirty="0" smtClean="0"/>
              <a:t> </a:t>
            </a:r>
            <a:r>
              <a:rPr lang="ru-RU" sz="3600" dirty="0" err="1" smtClean="0"/>
              <a:t>змусив</a:t>
            </a:r>
            <a:r>
              <a:rPr lang="ru-RU" sz="3600" dirty="0" smtClean="0"/>
              <a:t> </a:t>
            </a:r>
            <a:r>
              <a:rPr lang="ru-RU" sz="3600" dirty="0" err="1" smtClean="0"/>
              <a:t>звернути</a:t>
            </a:r>
            <a:r>
              <a:rPr lang="ru-RU" sz="3600" dirty="0" smtClean="0"/>
              <a:t> </a:t>
            </a:r>
            <a:r>
              <a:rPr lang="ru-RU" sz="3600" dirty="0" err="1" smtClean="0"/>
              <a:t>увагу</a:t>
            </a:r>
            <a:r>
              <a:rPr lang="ru-RU" sz="3600" dirty="0" smtClean="0"/>
              <a:t> на Стендаля, </a:t>
            </a:r>
            <a:r>
              <a:rPr lang="ru-RU" sz="3600" dirty="0" err="1" smtClean="0"/>
              <a:t>був</a:t>
            </a:r>
            <a:r>
              <a:rPr lang="ru-RU" sz="3600" dirty="0" smtClean="0"/>
              <a:t> Бальзак. </a:t>
            </a:r>
            <a:endParaRPr lang="ru-RU" sz="3600" dirty="0"/>
          </a:p>
        </p:txBody>
      </p:sp>
      <p:pic>
        <p:nvPicPr>
          <p:cNvPr id="23554" name="Picture 3" descr="C:\Users\Дарина\Desktop\d0bcd0bed0b3d0b8d0bbd0b0-d181d182d0b5d0bdd0b4d0b0d0bbd18f-d0bdd0b0-d0bad0bbd0b0d0b4d0b1d0b8d189d0b5-d0bcd0bed0bdd0bcd0b0d180d182d1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38" y="3714750"/>
            <a:ext cx="27146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20040"/>
            <a:ext cx="6000792" cy="603791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err="1" smtClean="0"/>
              <a:t>Називаючи</a:t>
            </a:r>
            <a:r>
              <a:rPr lang="ru-RU" sz="4400" dirty="0" smtClean="0"/>
              <a:t> Стендаля </a:t>
            </a:r>
            <a:r>
              <a:rPr lang="ru-RU" sz="4400" dirty="0" err="1" smtClean="0"/>
              <a:t>чудовим</a:t>
            </a:r>
            <a:r>
              <a:rPr lang="ru-RU" sz="4400" dirty="0" smtClean="0"/>
              <a:t> художником, Бальзак </a:t>
            </a:r>
            <a:r>
              <a:rPr lang="ru-RU" sz="4400" dirty="0" err="1" smtClean="0"/>
              <a:t>стверджував</a:t>
            </a:r>
            <a:r>
              <a:rPr lang="ru-RU" sz="4400" dirty="0" smtClean="0"/>
              <a:t>, </a:t>
            </a:r>
            <a:r>
              <a:rPr lang="ru-RU" sz="4400" dirty="0" err="1" smtClean="0"/>
              <a:t>що</a:t>
            </a:r>
            <a:r>
              <a:rPr lang="ru-RU" sz="4400" dirty="0" smtClean="0"/>
              <a:t> </a:t>
            </a:r>
            <a:r>
              <a:rPr lang="ru-RU" sz="4400" dirty="0" err="1" smtClean="0"/>
              <a:t>зрозуміти</a:t>
            </a:r>
            <a:r>
              <a:rPr lang="ru-RU" sz="4400" dirty="0" smtClean="0"/>
              <a:t> </a:t>
            </a:r>
            <a:r>
              <a:rPr lang="ru-RU" sz="4400" dirty="0" err="1" smtClean="0"/>
              <a:t>його</a:t>
            </a:r>
            <a:r>
              <a:rPr lang="ru-RU" sz="4400" dirty="0" smtClean="0"/>
              <a:t> </a:t>
            </a:r>
            <a:r>
              <a:rPr lang="ru-RU" sz="4400" dirty="0" err="1" smtClean="0"/>
              <a:t>можуть</a:t>
            </a:r>
            <a:r>
              <a:rPr lang="ru-RU" sz="4400" dirty="0" smtClean="0"/>
              <a:t> </a:t>
            </a:r>
            <a:r>
              <a:rPr lang="ru-RU" sz="4400" dirty="0" err="1" smtClean="0"/>
              <a:t>тільки</a:t>
            </a:r>
            <a:r>
              <a:rPr lang="ru-RU" sz="4400" dirty="0" smtClean="0"/>
              <a:t> </a:t>
            </a:r>
            <a:r>
              <a:rPr lang="ru-RU" sz="4400" dirty="0" err="1" smtClean="0"/>
              <a:t>найбільш</a:t>
            </a:r>
            <a:r>
              <a:rPr lang="ru-RU" sz="4400" dirty="0" smtClean="0"/>
              <a:t> </a:t>
            </a:r>
            <a:r>
              <a:rPr lang="ru-RU" sz="4400" dirty="0" err="1" smtClean="0"/>
              <a:t>піднесені</a:t>
            </a:r>
            <a:r>
              <a:rPr lang="ru-RU" sz="4400" dirty="0" smtClean="0"/>
              <a:t> </a:t>
            </a:r>
            <a:r>
              <a:rPr lang="ru-RU" sz="4400" dirty="0" err="1" smtClean="0"/>
              <a:t>уми</a:t>
            </a:r>
            <a:r>
              <a:rPr lang="ru-RU" sz="4400" dirty="0" smtClean="0"/>
              <a:t> </a:t>
            </a:r>
            <a:r>
              <a:rPr lang="ru-RU" sz="4400" dirty="0" err="1" smtClean="0"/>
              <a:t>суспільства</a:t>
            </a:r>
            <a:r>
              <a:rPr lang="ru-RU" sz="4400" dirty="0" smtClean="0"/>
              <a:t>.</a:t>
            </a:r>
            <a:endParaRPr lang="ru-RU" sz="4400" dirty="0"/>
          </a:p>
        </p:txBody>
      </p:sp>
      <p:pic>
        <p:nvPicPr>
          <p:cNvPr id="24578" name="Picture 4" descr="C:\Users\Дарина\Desktop\balza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13" y="1571625"/>
            <a:ext cx="22860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143932" cy="628654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err="1" smtClean="0"/>
              <a:t>Творчість</a:t>
            </a:r>
            <a:r>
              <a:rPr lang="ru-RU" sz="3600" dirty="0" smtClean="0"/>
              <a:t> Стендаля </a:t>
            </a:r>
            <a:r>
              <a:rPr lang="ru-RU" sz="3600" dirty="0" err="1" smtClean="0"/>
              <a:t>належить</a:t>
            </a:r>
            <a:r>
              <a:rPr lang="ru-RU" sz="3600" dirty="0" smtClean="0"/>
              <a:t> до </a:t>
            </a:r>
            <a:r>
              <a:rPr lang="ru-RU" sz="3600" dirty="0" err="1" smtClean="0"/>
              <a:t>першого</a:t>
            </a:r>
            <a:r>
              <a:rPr lang="ru-RU" sz="3600" dirty="0" smtClean="0"/>
              <a:t> </a:t>
            </a:r>
            <a:r>
              <a:rPr lang="ru-RU" sz="3600" dirty="0" err="1" smtClean="0"/>
              <a:t>етапу</a:t>
            </a:r>
            <a:r>
              <a:rPr lang="ru-RU" sz="3600" dirty="0" smtClean="0"/>
              <a:t> в </a:t>
            </a:r>
            <a:r>
              <a:rPr lang="ru-RU" sz="3600" dirty="0" err="1" smtClean="0"/>
              <a:t>розвитку</a:t>
            </a:r>
            <a:r>
              <a:rPr lang="ru-RU" sz="3600" dirty="0" smtClean="0"/>
              <a:t> </a:t>
            </a:r>
            <a:r>
              <a:rPr lang="ru-RU" sz="3600" dirty="0" err="1" smtClean="0"/>
              <a:t>французького</a:t>
            </a:r>
            <a:r>
              <a:rPr lang="ru-RU" sz="3600" dirty="0" smtClean="0"/>
              <a:t> критичного </a:t>
            </a:r>
            <a:r>
              <a:rPr lang="ru-RU" sz="3600" dirty="0" err="1" smtClean="0"/>
              <a:t>реалізму</a:t>
            </a:r>
            <a:r>
              <a:rPr lang="ru-RU" sz="3600" dirty="0" smtClean="0"/>
              <a:t>. Стендаль вносить у </a:t>
            </a:r>
            <a:r>
              <a:rPr lang="ru-RU" sz="3600" dirty="0" err="1" smtClean="0"/>
              <a:t>літературу</a:t>
            </a:r>
            <a:r>
              <a:rPr lang="ru-RU" sz="3600" dirty="0" smtClean="0"/>
              <a:t> </a:t>
            </a:r>
            <a:r>
              <a:rPr lang="ru-RU" sz="3600" dirty="0" err="1" smtClean="0"/>
              <a:t>бойовий</a:t>
            </a:r>
            <a:r>
              <a:rPr lang="ru-RU" sz="3600" dirty="0" smtClean="0"/>
              <a:t> дух </a:t>
            </a:r>
            <a:r>
              <a:rPr lang="ru-RU" sz="3600" dirty="0" err="1" smtClean="0"/>
              <a:t>і</a:t>
            </a:r>
            <a:r>
              <a:rPr lang="ru-RU" sz="3600" dirty="0" smtClean="0"/>
              <a:t> </a:t>
            </a:r>
            <a:r>
              <a:rPr lang="ru-RU" sz="3600" dirty="0" err="1" smtClean="0"/>
              <a:t>героїчні</a:t>
            </a:r>
            <a:r>
              <a:rPr lang="ru-RU" sz="3600" dirty="0" smtClean="0"/>
              <a:t> </a:t>
            </a:r>
            <a:r>
              <a:rPr lang="ru-RU" sz="3600" dirty="0" err="1" smtClean="0"/>
              <a:t>традиції</a:t>
            </a:r>
            <a:r>
              <a:rPr lang="ru-RU" sz="3600" dirty="0" smtClean="0"/>
              <a:t> </a:t>
            </a:r>
            <a:r>
              <a:rPr lang="ru-RU" sz="3600" dirty="0" err="1" smtClean="0"/>
              <a:t>нещодавньої</a:t>
            </a:r>
            <a:r>
              <a:rPr lang="ru-RU" sz="3600" dirty="0" smtClean="0"/>
              <a:t> </a:t>
            </a:r>
            <a:r>
              <a:rPr lang="ru-RU" sz="3600" dirty="0" err="1" smtClean="0"/>
              <a:t>революції</a:t>
            </a:r>
            <a:r>
              <a:rPr lang="ru-RU" sz="3600" dirty="0" smtClean="0"/>
              <a:t>. </a:t>
            </a:r>
            <a:r>
              <a:rPr lang="ru-RU" sz="3600" dirty="0" err="1" smtClean="0"/>
              <a:t>Зв'язок</a:t>
            </a:r>
            <a:r>
              <a:rPr lang="ru-RU" sz="3600" dirty="0" smtClean="0"/>
              <a:t> </a:t>
            </a:r>
            <a:r>
              <a:rPr lang="ru-RU" sz="3600" dirty="0" err="1" smtClean="0"/>
              <a:t>його</a:t>
            </a:r>
            <a:r>
              <a:rPr lang="ru-RU" sz="3600" dirty="0" smtClean="0"/>
              <a:t> </a:t>
            </a:r>
            <a:r>
              <a:rPr lang="ru-RU" sz="3600" dirty="0" err="1" smtClean="0"/>
              <a:t>з</a:t>
            </a:r>
            <a:r>
              <a:rPr lang="ru-RU" sz="3600" dirty="0" smtClean="0"/>
              <a:t> </a:t>
            </a:r>
            <a:r>
              <a:rPr lang="ru-RU" sz="3600" dirty="0" err="1" smtClean="0"/>
              <a:t>просвітителями</a:t>
            </a:r>
            <a:r>
              <a:rPr lang="ru-RU" sz="3600" dirty="0" smtClean="0"/>
              <a:t> </a:t>
            </a:r>
            <a:r>
              <a:rPr lang="ru-RU" sz="3600" dirty="0" err="1" smtClean="0"/>
              <a:t>можна</a:t>
            </a:r>
            <a:r>
              <a:rPr lang="ru-RU" sz="3600" dirty="0" smtClean="0"/>
              <a:t> </a:t>
            </a:r>
            <a:r>
              <a:rPr lang="ru-RU" sz="3600" dirty="0" err="1" smtClean="0"/>
              <a:t>спостерігати</a:t>
            </a:r>
            <a:r>
              <a:rPr lang="ru-RU" sz="3600" dirty="0" smtClean="0"/>
              <a:t> як у </a:t>
            </a:r>
            <a:r>
              <a:rPr lang="ru-RU" sz="3600" dirty="0" err="1" smtClean="0"/>
              <a:t>творчості</a:t>
            </a:r>
            <a:r>
              <a:rPr lang="ru-RU" sz="3600" dirty="0" smtClean="0"/>
              <a:t>, так </a:t>
            </a:r>
            <a:r>
              <a:rPr lang="ru-RU" sz="3600" dirty="0" err="1" smtClean="0"/>
              <a:t>і</a:t>
            </a:r>
            <a:r>
              <a:rPr lang="ru-RU" sz="3600" dirty="0" smtClean="0"/>
              <a:t> в </a:t>
            </a:r>
            <a:r>
              <a:rPr lang="ru-RU" sz="3600" dirty="0" err="1" smtClean="0"/>
              <a:t>його</a:t>
            </a:r>
            <a:r>
              <a:rPr lang="ru-RU" sz="3600" dirty="0" smtClean="0"/>
              <a:t> </a:t>
            </a:r>
            <a:r>
              <a:rPr lang="ru-RU" sz="3600" dirty="0" err="1" smtClean="0"/>
              <a:t>філософії</a:t>
            </a:r>
            <a:r>
              <a:rPr lang="ru-RU" sz="3600" dirty="0" smtClean="0"/>
              <a:t> </a:t>
            </a:r>
            <a:r>
              <a:rPr lang="ru-RU" sz="3600" dirty="0" err="1" smtClean="0"/>
              <a:t>й</a:t>
            </a:r>
            <a:r>
              <a:rPr lang="ru-RU" sz="3600" dirty="0" smtClean="0"/>
              <a:t> </a:t>
            </a:r>
            <a:r>
              <a:rPr lang="ru-RU" sz="3600" dirty="0" err="1" smtClean="0"/>
              <a:t>естетиці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543824" cy="3857628"/>
          </a:xfrm>
          <a:ln>
            <a:solidFill>
              <a:schemeClr val="bg1">
                <a:lumMod val="50000"/>
              </a:schemeClr>
            </a:solidFill>
          </a:ln>
        </p:spPr>
        <p:txBody>
          <a:bodyPr anchor="ctr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   </a:t>
            </a:r>
            <a:r>
              <a:rPr lang="ru-RU" sz="5400" dirty="0" smtClean="0"/>
              <a:t>«</a:t>
            </a:r>
            <a:r>
              <a:rPr lang="ru-RU" sz="5400" dirty="0" err="1" smtClean="0">
                <a:solidFill>
                  <a:schemeClr val="accent2">
                    <a:lumMod val="75000"/>
                  </a:schemeClr>
                </a:solidFill>
              </a:rPr>
              <a:t>Червоне</a:t>
            </a:r>
            <a:r>
              <a:rPr lang="ru-RU" sz="5400" dirty="0" smtClean="0"/>
              <a:t> </a:t>
            </a:r>
            <a:r>
              <a:rPr lang="ru-RU" sz="5400" dirty="0" err="1" smtClean="0"/>
              <a:t>і</a:t>
            </a:r>
            <a:r>
              <a:rPr lang="ru-RU" sz="5400" dirty="0" smtClean="0"/>
              <a:t> </a:t>
            </a:r>
            <a:r>
              <a:rPr lang="ru-RU" sz="5400" dirty="0" err="1" smtClean="0">
                <a:solidFill>
                  <a:schemeClr val="tx1">
                    <a:lumMod val="75000"/>
                  </a:schemeClr>
                </a:solidFill>
              </a:rPr>
              <a:t>чорне</a:t>
            </a:r>
            <a:r>
              <a:rPr lang="ru-RU" sz="5400" dirty="0" smtClean="0"/>
              <a:t>» </a:t>
            </a:r>
            <a:r>
              <a:rPr lang="ru-RU" sz="4400" i="1" dirty="0" smtClean="0"/>
              <a:t/>
            </a:r>
            <a:br>
              <a:rPr lang="ru-RU" sz="4400" i="1" dirty="0" smtClean="0"/>
            </a:br>
            <a:r>
              <a:rPr lang="ru-RU" sz="4400" i="1" dirty="0" smtClean="0"/>
              <a:t> </a:t>
            </a:r>
            <a:r>
              <a:rPr lang="ru-RU" sz="5300" b="0" dirty="0" smtClean="0"/>
              <a:t>Цей перший великий роман Стендаля </a:t>
            </a:r>
            <a:r>
              <a:rPr lang="ru-RU" sz="5300" b="0" dirty="0" err="1" smtClean="0"/>
              <a:t>вийшов</a:t>
            </a:r>
            <a:r>
              <a:rPr lang="ru-RU" sz="5300" b="0" dirty="0" smtClean="0"/>
              <a:t> у 1830 </a:t>
            </a:r>
            <a:r>
              <a:rPr lang="ru-RU" sz="5300" b="0" dirty="0" err="1" smtClean="0"/>
              <a:t>році</a:t>
            </a:r>
            <a:r>
              <a:rPr lang="ru-RU" sz="5300" b="0" dirty="0" smtClean="0"/>
              <a:t>, в </a:t>
            </a:r>
            <a:r>
              <a:rPr lang="ru-RU" sz="5300" b="0" dirty="0" err="1" smtClean="0"/>
              <a:t>рік</a:t>
            </a:r>
            <a:r>
              <a:rPr lang="ru-RU" sz="5300" b="0" dirty="0" smtClean="0"/>
              <a:t> </a:t>
            </a:r>
            <a:r>
              <a:rPr lang="ru-RU" sz="5300" b="0" dirty="0" err="1" smtClean="0"/>
              <a:t>Липневої</a:t>
            </a:r>
            <a:r>
              <a:rPr lang="ru-RU" sz="5300" b="0" dirty="0" smtClean="0"/>
              <a:t> </a:t>
            </a:r>
            <a:r>
              <a:rPr lang="ru-RU" sz="5300" b="0" dirty="0" err="1" smtClean="0"/>
              <a:t>революції</a:t>
            </a:r>
            <a:r>
              <a:rPr lang="ru-RU" sz="4900" i="1" dirty="0" smtClean="0"/>
              <a:t>.</a:t>
            </a:r>
            <a:endParaRPr lang="ru-RU" sz="4400" i="1" dirty="0"/>
          </a:p>
        </p:txBody>
      </p:sp>
      <p:pic>
        <p:nvPicPr>
          <p:cNvPr id="26626" name="Picture 2" descr="C:\Users\Дарина\Desktop\10003630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3929063"/>
            <a:ext cx="214312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00042"/>
            <a:ext cx="6357982" cy="600079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Про </a:t>
            </a:r>
            <a:r>
              <a:rPr lang="ru-RU" dirty="0" err="1" smtClean="0"/>
              <a:t>глибокий</a:t>
            </a:r>
            <a:r>
              <a:rPr lang="ru-RU" dirty="0" smtClean="0"/>
              <a:t> </a:t>
            </a:r>
            <a:r>
              <a:rPr lang="ru-RU" dirty="0" err="1" smtClean="0"/>
              <a:t>соціальний</a:t>
            </a:r>
            <a:r>
              <a:rPr lang="ru-RU" dirty="0" smtClean="0"/>
              <a:t> </a:t>
            </a:r>
            <a:r>
              <a:rPr lang="ru-RU" dirty="0" err="1" smtClean="0"/>
              <a:t>зміст</a:t>
            </a:r>
            <a:r>
              <a:rPr lang="ru-RU" dirty="0" smtClean="0"/>
              <a:t> роману </a:t>
            </a:r>
            <a:r>
              <a:rPr lang="ru-RU" dirty="0" err="1" smtClean="0"/>
              <a:t>свідчить</a:t>
            </a:r>
            <a:r>
              <a:rPr lang="ru-RU" dirty="0" smtClean="0"/>
              <a:t> уже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назва</a:t>
            </a:r>
            <a:r>
              <a:rPr lang="ru-RU" dirty="0" smtClean="0"/>
              <a:t>. </a:t>
            </a:r>
            <a:r>
              <a:rPr lang="ru-RU" dirty="0" err="1" smtClean="0"/>
              <a:t>Під</a:t>
            </a:r>
            <a:r>
              <a:rPr lang="ru-RU" dirty="0" smtClean="0"/>
              <a:t> «</a:t>
            </a:r>
            <a:r>
              <a:rPr lang="ru-RU" dirty="0" err="1" smtClean="0"/>
              <a:t>червоним</a:t>
            </a:r>
            <a:r>
              <a:rPr lang="ru-RU" dirty="0" smtClean="0"/>
              <a:t>», «</a:t>
            </a:r>
            <a:r>
              <a:rPr lang="ru-RU" dirty="0" err="1" smtClean="0"/>
              <a:t>чорним</a:t>
            </a:r>
            <a:r>
              <a:rPr lang="ru-RU" dirty="0" smtClean="0"/>
              <a:t>» Стендаль </a:t>
            </a:r>
            <a:r>
              <a:rPr lang="ru-RU" dirty="0" err="1" smtClean="0"/>
              <a:t>мав</a:t>
            </a:r>
            <a:r>
              <a:rPr lang="ru-RU" dirty="0" smtClean="0"/>
              <a:t> на </a:t>
            </a:r>
            <a:r>
              <a:rPr lang="ru-RU" dirty="0" err="1" smtClean="0"/>
              <a:t>увазі</a:t>
            </a:r>
            <a:r>
              <a:rPr lang="ru-RU" dirty="0" smtClean="0"/>
              <a:t> </a:t>
            </a:r>
            <a:r>
              <a:rPr lang="ru-RU" dirty="0" err="1" smtClean="0"/>
              <a:t>зіткнення</a:t>
            </a:r>
            <a:r>
              <a:rPr lang="ru-RU" dirty="0" smtClean="0"/>
              <a:t> </a:t>
            </a:r>
            <a:r>
              <a:rPr lang="ru-RU" dirty="0" err="1" smtClean="0"/>
              <a:t>двох</a:t>
            </a:r>
            <a:r>
              <a:rPr lang="ru-RU" dirty="0" smtClean="0"/>
              <a:t> сил — </a:t>
            </a:r>
            <a:r>
              <a:rPr lang="ru-RU" dirty="0" err="1" smtClean="0"/>
              <a:t>революції</a:t>
            </a:r>
            <a:r>
              <a:rPr lang="ru-RU" dirty="0" smtClean="0"/>
              <a:t> (</a:t>
            </a:r>
            <a:r>
              <a:rPr lang="ru-RU" dirty="0" err="1" smtClean="0"/>
              <a:t>червоне</a:t>
            </a:r>
            <a:r>
              <a:rPr lang="ru-RU" dirty="0" smtClean="0"/>
              <a:t>)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реакції</a:t>
            </a:r>
            <a:r>
              <a:rPr lang="ru-RU" dirty="0" smtClean="0"/>
              <a:t> (</a:t>
            </a:r>
            <a:r>
              <a:rPr lang="ru-RU" dirty="0" err="1" smtClean="0"/>
              <a:t>чорне</a:t>
            </a:r>
            <a:r>
              <a:rPr lang="ru-RU" dirty="0" smtClean="0"/>
              <a:t>). </a:t>
            </a:r>
            <a:r>
              <a:rPr lang="ru-RU" dirty="0" err="1" smtClean="0"/>
              <a:t>Епіграфом</a:t>
            </a:r>
            <a:r>
              <a:rPr lang="ru-RU" dirty="0" smtClean="0"/>
              <a:t> до </a:t>
            </a:r>
            <a:r>
              <a:rPr lang="ru-RU" dirty="0" err="1" smtClean="0"/>
              <a:t>свого</a:t>
            </a:r>
            <a:r>
              <a:rPr lang="ru-RU" dirty="0" smtClean="0"/>
              <a:t> роману Стендаль </a:t>
            </a:r>
            <a:r>
              <a:rPr lang="ru-RU" dirty="0" err="1" smtClean="0"/>
              <a:t>узяв</a:t>
            </a:r>
            <a:r>
              <a:rPr lang="ru-RU" dirty="0" smtClean="0"/>
              <a:t> слова Дантона: </a:t>
            </a:r>
            <a:r>
              <a:rPr lang="ru-RU" i="1" dirty="0" smtClean="0"/>
              <a:t>«</a:t>
            </a:r>
            <a:r>
              <a:rPr lang="ru-RU" sz="4400" i="1" dirty="0" smtClean="0">
                <a:solidFill>
                  <a:schemeClr val="tx2">
                    <a:lumMod val="75000"/>
                  </a:schemeClr>
                </a:solidFill>
              </a:rPr>
              <a:t>Правда, </a:t>
            </a:r>
            <a:r>
              <a:rPr lang="ru-RU" sz="4400" i="1" dirty="0" err="1" smtClean="0">
                <a:solidFill>
                  <a:schemeClr val="tx2">
                    <a:lumMod val="75000"/>
                  </a:schemeClr>
                </a:solidFill>
              </a:rPr>
              <a:t>сувора</a:t>
            </a:r>
            <a:r>
              <a:rPr lang="ru-RU" sz="4400" i="1" dirty="0" smtClean="0">
                <a:solidFill>
                  <a:schemeClr val="tx2">
                    <a:lumMod val="75000"/>
                  </a:schemeClr>
                </a:solidFill>
              </a:rPr>
              <a:t> правда!</a:t>
            </a:r>
            <a:r>
              <a:rPr lang="ru-RU" i="1" dirty="0" smtClean="0"/>
              <a:t>»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7650" name="Picture 2" descr="C:\Users\Дарина\Desktop\red_black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1071563"/>
            <a:ext cx="1928812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714489"/>
            <a:ext cx="6715172" cy="3071834"/>
          </a:xfrm>
        </p:spPr>
        <p:txBody>
          <a:bodyPr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4000" dirty="0" smtClean="0"/>
              <a:t>«</a:t>
            </a:r>
            <a:r>
              <a:rPr lang="ru-RU" sz="4000" dirty="0" err="1" smtClean="0"/>
              <a:t>Історія</a:t>
            </a:r>
            <a:r>
              <a:rPr lang="ru-RU" sz="4000" dirty="0" smtClean="0"/>
              <a:t> </a:t>
            </a:r>
            <a:r>
              <a:rPr lang="ru-RU" sz="4000" dirty="0" err="1" smtClean="0"/>
              <a:t>живопису</a:t>
            </a:r>
            <a:r>
              <a:rPr lang="ru-RU" sz="4000" dirty="0" smtClean="0"/>
              <a:t> в </a:t>
            </a:r>
            <a:r>
              <a:rPr lang="ru-RU" sz="4000" dirty="0" err="1" smtClean="0"/>
              <a:t>Італії</a:t>
            </a:r>
            <a:r>
              <a:rPr lang="ru-RU" sz="4000" dirty="0" smtClean="0"/>
              <a:t>», «</a:t>
            </a:r>
            <a:r>
              <a:rPr lang="ru-RU" sz="4000" dirty="0" err="1" smtClean="0"/>
              <a:t>Прогулянки</a:t>
            </a:r>
            <a:r>
              <a:rPr lang="ru-RU" sz="4000" dirty="0" smtClean="0"/>
              <a:t> по Риму» «</a:t>
            </a:r>
            <a:r>
              <a:rPr lang="ru-RU" sz="4000" dirty="0" err="1" smtClean="0"/>
              <a:t>Італійські</a:t>
            </a:r>
            <a:r>
              <a:rPr lang="ru-RU" sz="4000" dirty="0" smtClean="0"/>
              <a:t> </a:t>
            </a:r>
            <a:r>
              <a:rPr lang="ru-RU" sz="4000" dirty="0" err="1" smtClean="0"/>
              <a:t>хроніки</a:t>
            </a:r>
            <a:r>
              <a:rPr lang="ru-RU" sz="4000" dirty="0" smtClean="0"/>
              <a:t>». «</a:t>
            </a:r>
            <a:r>
              <a:rPr lang="ru-RU" sz="4000" dirty="0" err="1" smtClean="0"/>
              <a:t>Пармська</a:t>
            </a:r>
            <a:r>
              <a:rPr lang="ru-RU" sz="4000" dirty="0" smtClean="0"/>
              <a:t> обитель», «Расин </a:t>
            </a:r>
            <a:r>
              <a:rPr lang="ru-RU" sz="4000" dirty="0" err="1" smtClean="0"/>
              <a:t>і</a:t>
            </a:r>
            <a:r>
              <a:rPr lang="ru-RU" sz="4000" dirty="0" smtClean="0"/>
              <a:t> </a:t>
            </a:r>
            <a:r>
              <a:rPr lang="ru-RU" sz="4000" dirty="0" err="1" smtClean="0"/>
              <a:t>Шекспір</a:t>
            </a:r>
            <a:r>
              <a:rPr lang="ru-RU" sz="4000" dirty="0" smtClean="0"/>
              <a:t>», «</a:t>
            </a:r>
            <a:r>
              <a:rPr lang="ru-RU" sz="4000" dirty="0" err="1" smtClean="0"/>
              <a:t>Ваніна</a:t>
            </a:r>
            <a:r>
              <a:rPr lang="ru-RU" sz="4000" dirty="0" smtClean="0"/>
              <a:t> </a:t>
            </a:r>
            <a:r>
              <a:rPr lang="ru-RU" sz="4000" dirty="0" err="1" smtClean="0"/>
              <a:t>Ваніні</a:t>
            </a:r>
            <a:r>
              <a:rPr lang="ru-RU" sz="4000" dirty="0" smtClean="0"/>
              <a:t>», «</a:t>
            </a:r>
            <a:r>
              <a:rPr lang="ru-RU" sz="4000" dirty="0" err="1" smtClean="0"/>
              <a:t>Червоне</a:t>
            </a:r>
            <a:r>
              <a:rPr lang="ru-RU" sz="4000" dirty="0" smtClean="0"/>
              <a:t> </a:t>
            </a:r>
            <a:r>
              <a:rPr lang="ru-RU" sz="4000" dirty="0" err="1" smtClean="0"/>
              <a:t>і</a:t>
            </a:r>
            <a:r>
              <a:rPr lang="ru-RU" sz="4000" dirty="0" smtClean="0"/>
              <a:t> </a:t>
            </a:r>
            <a:r>
              <a:rPr lang="ru-RU" sz="4000" dirty="0" err="1" smtClean="0"/>
              <a:t>чорне</a:t>
            </a:r>
            <a:r>
              <a:rPr lang="ru-RU" sz="4000" dirty="0" smtClean="0"/>
              <a:t>».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28688" y="500063"/>
            <a:ext cx="6215062" cy="107156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6000" i="1" dirty="0" smtClean="0">
                <a:solidFill>
                  <a:schemeClr val="accent1">
                    <a:lumMod val="75000"/>
                  </a:schemeClr>
                </a:solidFill>
              </a:rPr>
              <a:t>ОСНОВНІ ТВОРИ:</a:t>
            </a:r>
            <a:endParaRPr lang="ru-RU" sz="60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8675" name="Picture 4" descr="C:\Users\Дарина\Desktop\01laboqcb12594213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38" y="285750"/>
            <a:ext cx="13684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5" descr="C:\Users\Дарина\Desktop\10003630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00" y="4286250"/>
            <a:ext cx="133191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7242048" cy="557216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/>
              <a:t>             </a:t>
            </a:r>
            <a:r>
              <a:rPr lang="ru-RU" sz="5300" dirty="0" smtClean="0">
                <a:solidFill>
                  <a:schemeClr val="accent2">
                    <a:lumMod val="75000"/>
                  </a:schemeClr>
                </a:solidFill>
              </a:rPr>
              <a:t>АФОРИЗМИ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Л</a:t>
            </a:r>
            <a:r>
              <a:rPr lang="ru-RU" dirty="0" err="1" smtClean="0"/>
              <a:t>юбов</a:t>
            </a:r>
            <a:r>
              <a:rPr lang="ru-RU" dirty="0" smtClean="0"/>
              <a:t> - </a:t>
            </a:r>
            <a:r>
              <a:rPr lang="ru-RU" dirty="0" err="1" smtClean="0"/>
              <a:t>чудова</a:t>
            </a:r>
            <a:r>
              <a:rPr lang="ru-RU" dirty="0" smtClean="0"/>
              <a:t> </a:t>
            </a:r>
            <a:r>
              <a:rPr lang="ru-RU" dirty="0" err="1" smtClean="0"/>
              <a:t>квітка</a:t>
            </a:r>
            <a:r>
              <a:rPr lang="ru-RU" dirty="0" smtClean="0"/>
              <a:t>, </a:t>
            </a:r>
            <a:r>
              <a:rPr lang="ru-RU" dirty="0" err="1" smtClean="0"/>
              <a:t>але</a:t>
            </a:r>
            <a:r>
              <a:rPr lang="ru-RU" dirty="0" smtClean="0"/>
              <a:t> </a:t>
            </a:r>
            <a:r>
              <a:rPr lang="ru-RU" dirty="0" err="1" smtClean="0"/>
              <a:t>потрібна</a:t>
            </a:r>
            <a:r>
              <a:rPr lang="ru-RU" dirty="0" smtClean="0"/>
              <a:t> </a:t>
            </a:r>
            <a:r>
              <a:rPr lang="ru-RU" dirty="0" err="1" smtClean="0"/>
              <a:t>відвага</a:t>
            </a:r>
            <a:r>
              <a:rPr lang="ru-RU" dirty="0" smtClean="0"/>
              <a:t>, </a:t>
            </a:r>
            <a:r>
              <a:rPr lang="ru-RU" dirty="0" err="1" smtClean="0"/>
              <a:t>щоб</a:t>
            </a:r>
            <a:r>
              <a:rPr lang="ru-RU" dirty="0" smtClean="0"/>
              <a:t> </a:t>
            </a:r>
            <a:r>
              <a:rPr lang="ru-RU" dirty="0" err="1" smtClean="0"/>
              <a:t>підійти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зірвати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на краю </a:t>
            </a:r>
            <a:r>
              <a:rPr lang="ru-RU" dirty="0" err="1" smtClean="0"/>
              <a:t>прірви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У</a:t>
            </a:r>
            <a:r>
              <a:rPr lang="ru-RU" dirty="0" smtClean="0"/>
              <a:t>се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пізнати</a:t>
            </a:r>
            <a:r>
              <a:rPr lang="ru-RU" dirty="0" smtClean="0"/>
              <a:t>, </a:t>
            </a:r>
            <a:r>
              <a:rPr lang="ru-RU" dirty="0" err="1" smtClean="0"/>
              <a:t>тільки</a:t>
            </a:r>
            <a:r>
              <a:rPr lang="ru-RU" dirty="0" smtClean="0"/>
              <a:t> не самого себе. </a:t>
            </a:r>
            <a:br>
              <a:rPr lang="ru-RU" dirty="0" smtClean="0"/>
            </a:b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Л</a:t>
            </a:r>
            <a:r>
              <a:rPr lang="ru-RU" dirty="0" err="1" smtClean="0"/>
              <a:t>юбов</a:t>
            </a:r>
            <a:r>
              <a:rPr lang="ru-RU" dirty="0" smtClean="0"/>
              <a:t> - </a:t>
            </a:r>
            <a:r>
              <a:rPr lang="ru-RU" dirty="0" err="1" smtClean="0"/>
              <a:t>єдина</a:t>
            </a:r>
            <a:r>
              <a:rPr lang="ru-RU" dirty="0" smtClean="0"/>
              <a:t> </a:t>
            </a:r>
            <a:r>
              <a:rPr lang="ru-RU" dirty="0" err="1" smtClean="0"/>
              <a:t>пристрасть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оплачується</a:t>
            </a:r>
            <a:r>
              <a:rPr lang="ru-RU" dirty="0" smtClean="0"/>
              <a:t> </a:t>
            </a:r>
            <a:r>
              <a:rPr lang="ru-RU" dirty="0" err="1" smtClean="0"/>
              <a:t>тією</a:t>
            </a:r>
            <a:r>
              <a:rPr lang="ru-RU" dirty="0" smtClean="0"/>
              <a:t> же монетою, яку сама чеканить. 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Л</a:t>
            </a:r>
            <a:r>
              <a:rPr lang="ru-RU" dirty="0" err="1" smtClean="0"/>
              <a:t>едарство</a:t>
            </a:r>
            <a:r>
              <a:rPr lang="ru-RU" dirty="0" smtClean="0"/>
              <a:t> - </a:t>
            </a:r>
            <a:r>
              <a:rPr lang="ru-RU" dirty="0" err="1" smtClean="0"/>
              <a:t>мати</a:t>
            </a:r>
            <a:r>
              <a:rPr lang="ru-RU" dirty="0" smtClean="0"/>
              <a:t> </a:t>
            </a:r>
            <a:r>
              <a:rPr lang="ru-RU" dirty="0" err="1" smtClean="0"/>
              <a:t>нудьги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20040"/>
            <a:ext cx="7358114" cy="460915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err="1" smtClean="0">
                <a:solidFill>
                  <a:schemeClr val="accent2">
                    <a:lumMod val="75000"/>
                  </a:schemeClr>
                </a:solidFill>
              </a:rPr>
              <a:t>Н</a:t>
            </a:r>
            <a:r>
              <a:rPr lang="ru-RU" sz="4400" dirty="0" err="1" smtClean="0"/>
              <a:t>іякість</a:t>
            </a:r>
            <a:r>
              <a:rPr lang="ru-RU" sz="4400" dirty="0" smtClean="0"/>
              <a:t> </a:t>
            </a:r>
            <a:r>
              <a:rPr lang="ru-RU" sz="4400" dirty="0" err="1" smtClean="0"/>
              <a:t>літератури</a:t>
            </a:r>
            <a:r>
              <a:rPr lang="ru-RU" sz="4400" dirty="0" smtClean="0"/>
              <a:t> </a:t>
            </a:r>
            <a:r>
              <a:rPr lang="ru-RU" sz="4400" dirty="0" err="1" smtClean="0"/>
              <a:t>є</a:t>
            </a:r>
            <a:r>
              <a:rPr lang="ru-RU" sz="4400" dirty="0" smtClean="0"/>
              <a:t> симптомом стану </a:t>
            </a:r>
            <a:r>
              <a:rPr lang="ru-RU" sz="4400" dirty="0" err="1" smtClean="0"/>
              <a:t>цивілізації</a:t>
            </a:r>
            <a:r>
              <a:rPr lang="ru-RU" sz="4400" dirty="0" smtClean="0"/>
              <a:t>. </a:t>
            </a:r>
            <a:br>
              <a:rPr lang="ru-RU" sz="4400" dirty="0" smtClean="0"/>
            </a:br>
            <a:r>
              <a:rPr lang="ru-RU" sz="4400" dirty="0" smtClean="0"/>
              <a:t>на </a:t>
            </a:r>
            <a:r>
              <a:rPr lang="ru-RU" sz="4400" dirty="0" err="1" smtClean="0"/>
              <a:t>землі</a:t>
            </a:r>
            <a:r>
              <a:rPr lang="ru-RU" sz="4400" dirty="0" smtClean="0"/>
              <a:t>. </a:t>
            </a:r>
            <a:br>
              <a:rPr lang="ru-RU" sz="4400" dirty="0" smtClean="0"/>
            </a:b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Г</a:t>
            </a:r>
            <a:r>
              <a:rPr lang="ru-RU" sz="4400" dirty="0" smtClean="0"/>
              <a:t>оловне </a:t>
            </a:r>
            <a:r>
              <a:rPr lang="ru-RU" sz="4400" dirty="0" err="1" smtClean="0"/>
              <a:t>достоїнство</a:t>
            </a:r>
            <a:r>
              <a:rPr lang="ru-RU" sz="4400" dirty="0" smtClean="0"/>
              <a:t> </a:t>
            </a:r>
            <a:r>
              <a:rPr lang="ru-RU" sz="4400" dirty="0" err="1" smtClean="0"/>
              <a:t>мови</a:t>
            </a:r>
            <a:r>
              <a:rPr lang="ru-RU" sz="4400" dirty="0" smtClean="0"/>
              <a:t> - у </a:t>
            </a:r>
            <a:r>
              <a:rPr lang="ru-RU" sz="4400" dirty="0" err="1" smtClean="0"/>
              <a:t>ясності</a:t>
            </a:r>
            <a:r>
              <a:rPr lang="ru-RU" sz="4400" dirty="0" smtClean="0"/>
              <a:t>.</a:t>
            </a:r>
            <a:endParaRPr lang="ru-RU" sz="4400" dirty="0"/>
          </a:p>
        </p:txBody>
      </p:sp>
      <p:pic>
        <p:nvPicPr>
          <p:cNvPr id="30722" name="Picture 3" descr="C:\Users\Дарина\Desktop\ph086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38" y="1643063"/>
            <a:ext cx="1900237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6929486" cy="6429396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/>
              <a:t>Один </a:t>
            </a:r>
            <a:r>
              <a:rPr lang="ru-RU" sz="4400" dirty="0" err="1" smtClean="0"/>
              <a:t>з</a:t>
            </a:r>
            <a:r>
              <a:rPr lang="ru-RU" sz="4400" dirty="0" smtClean="0"/>
              <a:t> </a:t>
            </a:r>
            <a:r>
              <a:rPr lang="ru-RU" sz="4400" dirty="0" err="1" smtClean="0"/>
              <a:t>видатних</a:t>
            </a:r>
            <a:r>
              <a:rPr lang="ru-RU" sz="4400" dirty="0" smtClean="0"/>
              <a:t> </a:t>
            </a:r>
            <a:r>
              <a:rPr lang="ru-RU" sz="4400" dirty="0" err="1" smtClean="0"/>
              <a:t>французьких</a:t>
            </a:r>
            <a:r>
              <a:rPr lang="ru-RU" sz="4400" dirty="0" smtClean="0"/>
              <a:t> </a:t>
            </a:r>
            <a:r>
              <a:rPr lang="ru-RU" sz="4400" dirty="0" err="1" smtClean="0"/>
              <a:t>письменників</a:t>
            </a:r>
            <a:r>
              <a:rPr lang="ru-RU" sz="4400" dirty="0" smtClean="0"/>
              <a:t> XIX </a:t>
            </a:r>
            <a:r>
              <a:rPr lang="ru-RU" sz="4400" dirty="0" err="1" smtClean="0"/>
              <a:t>століття</a:t>
            </a:r>
            <a:r>
              <a:rPr lang="ru-RU" sz="4400" dirty="0" smtClean="0"/>
              <a:t> </a:t>
            </a:r>
            <a:r>
              <a:rPr lang="ru-RU" sz="4400" dirty="0" err="1" smtClean="0"/>
              <a:t>Анрі</a:t>
            </a:r>
            <a:r>
              <a:rPr lang="ru-RU" sz="4400" dirty="0" smtClean="0"/>
              <a:t> </a:t>
            </a:r>
            <a:r>
              <a:rPr lang="ru-RU" sz="4400" dirty="0" err="1" smtClean="0"/>
              <a:t>Бейль</a:t>
            </a:r>
            <a:r>
              <a:rPr lang="ru-RU" sz="4400" dirty="0" smtClean="0"/>
              <a:t> творив </a:t>
            </a:r>
            <a:r>
              <a:rPr lang="ru-RU" sz="4400" dirty="0" err="1" smtClean="0"/>
              <a:t>під</a:t>
            </a:r>
            <a:r>
              <a:rPr lang="ru-RU" sz="4400" dirty="0" smtClean="0"/>
              <a:t> </a:t>
            </a:r>
            <a:r>
              <a:rPr lang="ru-RU" sz="4400" dirty="0" err="1" smtClean="0"/>
              <a:t>псевдонімом</a:t>
            </a:r>
            <a:r>
              <a:rPr lang="ru-RU" sz="4400" dirty="0" smtClean="0"/>
              <a:t> </a:t>
            </a:r>
            <a:r>
              <a:rPr lang="ru-RU" sz="4400" dirty="0" err="1" smtClean="0"/>
              <a:t>Фредеріка</a:t>
            </a:r>
            <a:r>
              <a:rPr lang="ru-RU" sz="4400" dirty="0" smtClean="0"/>
              <a:t> Стендаля (Стендаль — </a:t>
            </a:r>
            <a:r>
              <a:rPr lang="ru-RU" sz="4400" dirty="0" err="1" smtClean="0"/>
              <a:t>назва</a:t>
            </a:r>
            <a:r>
              <a:rPr lang="ru-RU" sz="4400" dirty="0" smtClean="0"/>
              <a:t> </a:t>
            </a:r>
            <a:r>
              <a:rPr lang="ru-RU" sz="4400" dirty="0" err="1" smtClean="0"/>
              <a:t>німецького</a:t>
            </a:r>
            <a:r>
              <a:rPr lang="ru-RU" sz="4400" dirty="0" smtClean="0"/>
              <a:t> </a:t>
            </a:r>
            <a:r>
              <a:rPr lang="ru-RU" sz="4400" dirty="0" err="1" smtClean="0"/>
              <a:t>міста</a:t>
            </a:r>
            <a:r>
              <a:rPr lang="ru-RU" sz="4400" dirty="0" smtClean="0"/>
              <a:t>)</a:t>
            </a:r>
            <a:endParaRPr lang="ru-RU" sz="4400" dirty="0"/>
          </a:p>
        </p:txBody>
      </p:sp>
      <p:pic>
        <p:nvPicPr>
          <p:cNvPr id="14338" name="Picture 2" descr="C:\Users\Дарина\Desktop\ph086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88" y="2071688"/>
            <a:ext cx="2214562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320040"/>
            <a:ext cx="6842024" cy="6252232"/>
          </a:xfrm>
        </p:spPr>
        <p:txBody>
          <a:bodyPr anchor="ctr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Стендаль </a:t>
            </a:r>
            <a:r>
              <a:rPr lang="ru-RU" sz="3600" dirty="0" err="1" smtClean="0"/>
              <a:t>народився</a:t>
            </a:r>
            <a:r>
              <a:rPr lang="ru-RU" sz="3600" dirty="0" smtClean="0"/>
              <a:t> 23 </a:t>
            </a:r>
            <a:r>
              <a:rPr lang="ru-RU" sz="3600" dirty="0" err="1" smtClean="0"/>
              <a:t>січня</a:t>
            </a:r>
            <a:r>
              <a:rPr lang="ru-RU" sz="3600" dirty="0" smtClean="0"/>
              <a:t> 1783 року в </a:t>
            </a:r>
            <a:r>
              <a:rPr lang="ru-RU" sz="3600" dirty="0" err="1" smtClean="0"/>
              <a:t>Греноблі</a:t>
            </a:r>
            <a:r>
              <a:rPr lang="ru-RU" sz="3600" dirty="0" smtClean="0"/>
              <a:t>, у </a:t>
            </a:r>
            <a:r>
              <a:rPr lang="ru-RU" sz="3600" dirty="0" err="1" smtClean="0"/>
              <a:t>родині</a:t>
            </a:r>
            <a:r>
              <a:rPr lang="ru-RU" sz="3600" dirty="0" smtClean="0"/>
              <a:t> </a:t>
            </a:r>
            <a:r>
              <a:rPr lang="ru-RU" sz="3600" dirty="0" err="1" smtClean="0"/>
              <a:t>багатого</a:t>
            </a:r>
            <a:r>
              <a:rPr lang="ru-RU" sz="3600" dirty="0" smtClean="0"/>
              <a:t> адвоката. </a:t>
            </a:r>
            <a:r>
              <a:rPr lang="ru-RU" sz="3600" dirty="0" err="1" smtClean="0"/>
              <a:t>Мати</a:t>
            </a:r>
            <a:r>
              <a:rPr lang="ru-RU" sz="3600" dirty="0" smtClean="0"/>
              <a:t> хлопчика рано померла. </a:t>
            </a:r>
            <a:r>
              <a:rPr lang="ru-RU" sz="3600" dirty="0" err="1" smtClean="0"/>
              <a:t>Батько</a:t>
            </a:r>
            <a:r>
              <a:rPr lang="ru-RU" sz="3600" dirty="0" smtClean="0"/>
              <a:t> не </a:t>
            </a:r>
            <a:r>
              <a:rPr lang="ru-RU" sz="3600" dirty="0" err="1" smtClean="0"/>
              <a:t>переймався</a:t>
            </a:r>
            <a:r>
              <a:rPr lang="ru-RU" sz="3600" dirty="0" smtClean="0"/>
              <a:t> </a:t>
            </a:r>
            <a:r>
              <a:rPr lang="ru-RU" sz="3600" dirty="0" err="1" smtClean="0"/>
              <a:t>вихованням</a:t>
            </a:r>
            <a:r>
              <a:rPr lang="ru-RU" sz="3600" dirty="0" smtClean="0"/>
              <a:t> </a:t>
            </a:r>
            <a:r>
              <a:rPr lang="ru-RU" sz="3600" dirty="0" err="1" smtClean="0"/>
              <a:t>сина</a:t>
            </a:r>
            <a:r>
              <a:rPr lang="ru-RU" sz="3600" dirty="0" smtClean="0"/>
              <a:t>, </a:t>
            </a:r>
            <a:r>
              <a:rPr lang="ru-RU" sz="3600" dirty="0" err="1" smtClean="0"/>
              <a:t>довіривши</a:t>
            </a:r>
            <a:r>
              <a:rPr lang="ru-RU" sz="3600" dirty="0" smtClean="0"/>
              <a:t> </a:t>
            </a:r>
            <a:r>
              <a:rPr lang="ru-RU" sz="3600" dirty="0" err="1" smtClean="0"/>
              <a:t>його</a:t>
            </a:r>
            <a:r>
              <a:rPr lang="ru-RU" sz="3600" dirty="0" smtClean="0"/>
              <a:t> </a:t>
            </a:r>
            <a:r>
              <a:rPr lang="ru-RU" sz="3600" dirty="0" err="1" smtClean="0"/>
              <a:t>католицькому</a:t>
            </a:r>
            <a:r>
              <a:rPr lang="ru-RU" sz="3600" dirty="0" smtClean="0"/>
              <a:t> </a:t>
            </a:r>
            <a:r>
              <a:rPr lang="ru-RU" sz="3600" dirty="0" err="1" smtClean="0"/>
              <a:t>абатові</a:t>
            </a:r>
            <a:r>
              <a:rPr lang="ru-RU" sz="3600" dirty="0" smtClean="0"/>
              <a:t> </a:t>
            </a:r>
            <a:r>
              <a:rPr lang="ru-RU" sz="3600" dirty="0" err="1" smtClean="0"/>
              <a:t>Ральяну</a:t>
            </a:r>
            <a:r>
              <a:rPr lang="ru-RU" sz="3600" dirty="0" smtClean="0"/>
              <a:t>. </a:t>
            </a:r>
            <a:r>
              <a:rPr lang="ru-RU" sz="3600" dirty="0" err="1" smtClean="0"/>
              <a:t>Це</a:t>
            </a:r>
            <a:r>
              <a:rPr lang="ru-RU" sz="3600" dirty="0" smtClean="0"/>
              <a:t> </a:t>
            </a:r>
            <a:r>
              <a:rPr lang="ru-RU" sz="3600" dirty="0" err="1" smtClean="0"/>
              <a:t>призвело</a:t>
            </a:r>
            <a:r>
              <a:rPr lang="ru-RU" sz="3600" dirty="0" smtClean="0"/>
              <a:t> до того, </a:t>
            </a:r>
            <a:r>
              <a:rPr lang="ru-RU" sz="3600" dirty="0" err="1" smtClean="0"/>
              <a:t>що</a:t>
            </a:r>
            <a:r>
              <a:rPr lang="ru-RU" sz="3600" dirty="0" smtClean="0"/>
              <a:t> Стендаль </a:t>
            </a:r>
            <a:r>
              <a:rPr lang="ru-RU" sz="3600" dirty="0" err="1" smtClean="0"/>
              <a:t>зненавидів</a:t>
            </a:r>
            <a:r>
              <a:rPr lang="ru-RU" sz="3600" dirty="0" smtClean="0"/>
              <a:t> </a:t>
            </a:r>
            <a:r>
              <a:rPr lang="ru-RU" sz="3600" dirty="0" err="1" smtClean="0"/>
              <a:t>і</a:t>
            </a:r>
            <a:r>
              <a:rPr lang="ru-RU" sz="3600" dirty="0" smtClean="0"/>
              <a:t> </a:t>
            </a:r>
            <a:r>
              <a:rPr lang="ru-RU" sz="3600" dirty="0" err="1" smtClean="0"/>
              <a:t>церкву</a:t>
            </a:r>
            <a:r>
              <a:rPr lang="ru-RU" sz="3600" dirty="0" smtClean="0"/>
              <a:t>, </a:t>
            </a:r>
            <a:r>
              <a:rPr lang="ru-RU" sz="3600" dirty="0" err="1" smtClean="0"/>
              <a:t>і</a:t>
            </a:r>
            <a:r>
              <a:rPr lang="ru-RU" sz="3600" dirty="0" smtClean="0"/>
              <a:t> </a:t>
            </a:r>
            <a:r>
              <a:rPr lang="ru-RU" sz="3600" dirty="0" err="1" smtClean="0"/>
              <a:t>релігію</a:t>
            </a:r>
            <a:r>
              <a:rPr lang="ru-RU" sz="3600" dirty="0" smtClean="0"/>
              <a:t>.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357298"/>
            <a:ext cx="7786742" cy="4000528"/>
          </a:xfrm>
        </p:spPr>
        <p:txBody>
          <a:bodyPr anchor="ctr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У 1797 </a:t>
            </a:r>
            <a:r>
              <a:rPr lang="ru-RU" dirty="0" err="1" smtClean="0"/>
              <a:t>році</a:t>
            </a:r>
            <a:r>
              <a:rPr lang="ru-RU" dirty="0" smtClean="0"/>
              <a:t> Стендаль вступив у </a:t>
            </a:r>
            <a:r>
              <a:rPr lang="ru-RU" dirty="0" err="1" smtClean="0"/>
              <a:t>Греноблі</a:t>
            </a:r>
            <a:r>
              <a:rPr lang="ru-RU" dirty="0" smtClean="0"/>
              <a:t> до </a:t>
            </a:r>
            <a:r>
              <a:rPr lang="ru-RU" dirty="0" err="1" smtClean="0"/>
              <a:t>Центральної</a:t>
            </a:r>
            <a:r>
              <a:rPr lang="ru-RU" dirty="0" smtClean="0"/>
              <a:t> </a:t>
            </a:r>
            <a:r>
              <a:rPr lang="ru-RU" dirty="0" err="1" smtClean="0"/>
              <a:t>школи</a:t>
            </a:r>
            <a:r>
              <a:rPr lang="ru-RU" dirty="0" smtClean="0"/>
              <a:t>, метою </a:t>
            </a:r>
            <a:r>
              <a:rPr lang="ru-RU" dirty="0" err="1" smtClean="0"/>
              <a:t>якої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введення</a:t>
            </a:r>
            <a:r>
              <a:rPr lang="ru-RU" dirty="0" smtClean="0"/>
              <a:t> в </a:t>
            </a:r>
            <a:r>
              <a:rPr lang="ru-RU" dirty="0" err="1" smtClean="0"/>
              <a:t>республіці</a:t>
            </a:r>
            <a:r>
              <a:rPr lang="ru-RU" dirty="0" smtClean="0"/>
              <a:t> державного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світського</a:t>
            </a:r>
            <a:r>
              <a:rPr lang="ru-RU" dirty="0" smtClean="0"/>
              <a:t> </a:t>
            </a:r>
            <a:r>
              <a:rPr lang="ru-RU" dirty="0" err="1" smtClean="0"/>
              <a:t>навчання</a:t>
            </a:r>
            <a:r>
              <a:rPr lang="ru-RU" dirty="0" smtClean="0"/>
              <a:t> </a:t>
            </a:r>
            <a:r>
              <a:rPr lang="ru-RU" dirty="0" err="1" smtClean="0"/>
              <a:t>замість</a:t>
            </a:r>
            <a:r>
              <a:rPr lang="ru-RU" dirty="0" smtClean="0"/>
              <a:t> </a:t>
            </a:r>
            <a:r>
              <a:rPr lang="ru-RU" dirty="0" err="1" smtClean="0"/>
              <a:t>релігійного</a:t>
            </a:r>
            <a:r>
              <a:rPr lang="ru-RU" dirty="0" smtClean="0"/>
              <a:t>. Тут </a:t>
            </a:r>
            <a:r>
              <a:rPr lang="ru-RU" dirty="0" err="1" smtClean="0"/>
              <a:t>хлопець</a:t>
            </a:r>
            <a:r>
              <a:rPr lang="ru-RU" dirty="0" smtClean="0"/>
              <a:t> </a:t>
            </a:r>
            <a:r>
              <a:rPr lang="ru-RU" dirty="0" err="1" smtClean="0"/>
              <a:t>захоплювався</a:t>
            </a:r>
            <a:r>
              <a:rPr lang="ru-RU" dirty="0" smtClean="0"/>
              <a:t> математикою. </a:t>
            </a:r>
            <a:r>
              <a:rPr lang="ru-RU" dirty="0" err="1" smtClean="0"/>
              <a:t>Після</a:t>
            </a:r>
            <a:r>
              <a:rPr lang="ru-RU" dirty="0" smtClean="0"/>
              <a:t> </a:t>
            </a:r>
            <a:r>
              <a:rPr lang="ru-RU" dirty="0" err="1" smtClean="0"/>
              <a:t>закінчення</a:t>
            </a:r>
            <a:r>
              <a:rPr lang="ru-RU" dirty="0" smtClean="0"/>
              <a:t> курсу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відправили</a:t>
            </a:r>
            <a:r>
              <a:rPr lang="ru-RU" dirty="0" smtClean="0"/>
              <a:t> до Парижа для </a:t>
            </a:r>
            <a:r>
              <a:rPr lang="ru-RU" dirty="0" err="1" smtClean="0"/>
              <a:t>вступу</a:t>
            </a:r>
            <a:r>
              <a:rPr lang="ru-RU" dirty="0" smtClean="0"/>
              <a:t> в </a:t>
            </a:r>
            <a:r>
              <a:rPr lang="ru-RU" dirty="0" err="1" smtClean="0"/>
              <a:t>Політехнічну</a:t>
            </a:r>
            <a:r>
              <a:rPr lang="ru-RU" dirty="0" smtClean="0"/>
              <a:t> школу, </a:t>
            </a:r>
            <a:r>
              <a:rPr lang="ru-RU" dirty="0" err="1" smtClean="0"/>
              <a:t>куди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так </a:t>
            </a:r>
            <a:r>
              <a:rPr lang="ru-RU" dirty="0" err="1" smtClean="0"/>
              <a:t>і</a:t>
            </a:r>
            <a:r>
              <a:rPr lang="ru-RU" dirty="0" smtClean="0"/>
              <a:t> не вступив.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00042"/>
            <a:ext cx="7215238" cy="578647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У 1800 </a:t>
            </a:r>
            <a:r>
              <a:rPr lang="ru-RU" sz="4000" dirty="0" err="1" smtClean="0"/>
              <a:t>році</a:t>
            </a:r>
            <a:r>
              <a:rPr lang="ru-RU" sz="4000" dirty="0" smtClean="0"/>
              <a:t> </a:t>
            </a:r>
            <a:r>
              <a:rPr lang="ru-RU" sz="4000" dirty="0" err="1" smtClean="0"/>
              <a:t>сімнадця-тилітній</a:t>
            </a:r>
            <a:r>
              <a:rPr lang="ru-RU" sz="4000" dirty="0" smtClean="0"/>
              <a:t> Стендаль вступив в </a:t>
            </a:r>
            <a:r>
              <a:rPr lang="ru-RU" sz="4000" dirty="0" err="1" smtClean="0"/>
              <a:t>армію</a:t>
            </a:r>
            <a:r>
              <a:rPr lang="ru-RU" sz="4000" dirty="0" smtClean="0"/>
              <a:t> Наполеона. </a:t>
            </a:r>
            <a:r>
              <a:rPr lang="ru-RU" sz="4000" dirty="0" err="1" smtClean="0"/>
              <a:t>Він</a:t>
            </a:r>
            <a:r>
              <a:rPr lang="ru-RU" sz="4000" dirty="0" smtClean="0"/>
              <a:t> прослужив у </a:t>
            </a:r>
            <a:r>
              <a:rPr lang="ru-RU" sz="4000" dirty="0" err="1" smtClean="0"/>
              <a:t>ній</a:t>
            </a:r>
            <a:r>
              <a:rPr lang="ru-RU" sz="4000" dirty="0" smtClean="0"/>
              <a:t> </a:t>
            </a:r>
            <a:r>
              <a:rPr lang="ru-RU" sz="4000" dirty="0" err="1" smtClean="0"/>
              <a:t>понад</a:t>
            </a:r>
            <a:r>
              <a:rPr lang="ru-RU" sz="4000" dirty="0" smtClean="0"/>
              <a:t> два роки, а </a:t>
            </a:r>
            <a:r>
              <a:rPr lang="ru-RU" sz="4000" dirty="0" err="1" smtClean="0"/>
              <a:t>потім</a:t>
            </a:r>
            <a:r>
              <a:rPr lang="ru-RU" sz="4000" dirty="0" smtClean="0"/>
              <a:t> подав у </a:t>
            </a:r>
            <a:r>
              <a:rPr lang="ru-RU" sz="4000" dirty="0" err="1" smtClean="0"/>
              <a:t>відставку</a:t>
            </a:r>
            <a:r>
              <a:rPr lang="ru-RU" sz="4000" dirty="0" smtClean="0"/>
              <a:t> </a:t>
            </a:r>
            <a:r>
              <a:rPr lang="ru-RU" sz="4000" dirty="0" err="1" smtClean="0"/>
              <a:t>й</a:t>
            </a:r>
            <a:r>
              <a:rPr lang="ru-RU" sz="4000" dirty="0" smtClean="0"/>
              <a:t> 1802 року </a:t>
            </a:r>
            <a:r>
              <a:rPr lang="ru-RU" sz="4000" dirty="0" err="1" smtClean="0"/>
              <a:t>повернувся</a:t>
            </a:r>
            <a:r>
              <a:rPr lang="ru-RU" sz="4000" dirty="0" smtClean="0"/>
              <a:t> до Парижа </a:t>
            </a:r>
            <a:r>
              <a:rPr lang="ru-RU" sz="4000" dirty="0" err="1" smtClean="0"/>
              <a:t>з</a:t>
            </a:r>
            <a:r>
              <a:rPr lang="ru-RU" sz="4000" dirty="0" smtClean="0"/>
              <a:t> </a:t>
            </a:r>
            <a:r>
              <a:rPr lang="ru-RU" sz="4000" dirty="0" err="1" smtClean="0"/>
              <a:t>прихованим</a:t>
            </a:r>
            <a:r>
              <a:rPr lang="ru-RU" sz="4000" dirty="0" smtClean="0"/>
              <a:t> </a:t>
            </a:r>
            <a:r>
              <a:rPr lang="ru-RU" sz="4000" dirty="0" err="1" smtClean="0"/>
              <a:t>наміром</a:t>
            </a:r>
            <a:r>
              <a:rPr lang="ru-RU" sz="4000" dirty="0" smtClean="0"/>
              <a:t> стати </a:t>
            </a:r>
            <a:r>
              <a:rPr lang="ru-RU" sz="4000" dirty="0" err="1" smtClean="0"/>
              <a:t>письменником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pic>
        <p:nvPicPr>
          <p:cNvPr id="17410" name="Picture 2" descr="C:\Users\Дарина\Desktop\stendhal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357188"/>
            <a:ext cx="1881188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6643734" cy="5500726"/>
          </a:xfrm>
        </p:spPr>
        <p:txBody>
          <a:bodyPr anchor="t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Стендаль </a:t>
            </a:r>
            <a:r>
              <a:rPr lang="ru-RU" sz="3600" dirty="0" err="1" smtClean="0"/>
              <a:t>був</a:t>
            </a:r>
            <a:r>
              <a:rPr lang="ru-RU" sz="3600" dirty="0" smtClean="0"/>
              <a:t> </a:t>
            </a:r>
            <a:r>
              <a:rPr lang="ru-RU" sz="3600" dirty="0" err="1" smtClean="0"/>
              <a:t>прихильником</a:t>
            </a:r>
            <a:r>
              <a:rPr lang="ru-RU" sz="3600" dirty="0" smtClean="0"/>
              <a:t> </a:t>
            </a:r>
            <a:r>
              <a:rPr lang="ru-RU" sz="3600" dirty="0" err="1" smtClean="0"/>
              <a:t>ідеалізації</a:t>
            </a:r>
            <a:r>
              <a:rPr lang="ru-RU" sz="3600" dirty="0" smtClean="0"/>
              <a:t> Наполеона, </a:t>
            </a:r>
            <a:r>
              <a:rPr lang="ru-RU" sz="3600" dirty="0" err="1" smtClean="0"/>
              <a:t>що</a:t>
            </a:r>
            <a:r>
              <a:rPr lang="ru-RU" sz="3600" dirty="0" smtClean="0"/>
              <a:t> </a:t>
            </a:r>
            <a:r>
              <a:rPr lang="ru-RU" sz="3600" dirty="0" err="1" smtClean="0"/>
              <a:t>відбилося</a:t>
            </a:r>
            <a:r>
              <a:rPr lang="ru-RU" sz="3600" dirty="0" smtClean="0"/>
              <a:t> </a:t>
            </a:r>
            <a:r>
              <a:rPr lang="ru-RU" sz="3600" dirty="0" err="1" smtClean="0"/>
              <a:t>і</a:t>
            </a:r>
            <a:r>
              <a:rPr lang="ru-RU" sz="3600" dirty="0" smtClean="0"/>
              <a:t> в </a:t>
            </a:r>
            <a:r>
              <a:rPr lang="ru-RU" sz="3600" dirty="0" err="1" smtClean="0"/>
              <a:t>його</a:t>
            </a:r>
            <a:r>
              <a:rPr lang="ru-RU" sz="3600" dirty="0" smtClean="0"/>
              <a:t> </a:t>
            </a:r>
            <a:r>
              <a:rPr lang="ru-RU" sz="3600" dirty="0" err="1" smtClean="0"/>
              <a:t>творчості</a:t>
            </a:r>
            <a:r>
              <a:rPr lang="ru-RU" sz="3600" dirty="0" smtClean="0"/>
              <a:t>. Але </a:t>
            </a:r>
            <a:r>
              <a:rPr lang="ru-RU" sz="3600" dirty="0" err="1" smtClean="0"/>
              <a:t>його</a:t>
            </a:r>
            <a:r>
              <a:rPr lang="ru-RU" sz="3600" dirty="0" smtClean="0"/>
              <a:t> </a:t>
            </a:r>
            <a:r>
              <a:rPr lang="ru-RU" sz="3600" dirty="0" err="1" smtClean="0"/>
              <a:t>ставлення</a:t>
            </a:r>
            <a:r>
              <a:rPr lang="ru-RU" sz="3600" dirty="0" smtClean="0"/>
              <a:t> до Наполеона, особливо </a:t>
            </a:r>
            <a:r>
              <a:rPr lang="ru-RU" sz="3600" dirty="0" err="1" smtClean="0"/>
              <a:t>після</a:t>
            </a:r>
            <a:r>
              <a:rPr lang="ru-RU" sz="3600" dirty="0" smtClean="0"/>
              <a:t> </a:t>
            </a:r>
            <a:r>
              <a:rPr lang="ru-RU" sz="3600" dirty="0" err="1" smtClean="0"/>
              <a:t>захоплення</a:t>
            </a:r>
            <a:r>
              <a:rPr lang="ru-RU" sz="3600" dirty="0" smtClean="0"/>
              <a:t> </a:t>
            </a:r>
            <a:r>
              <a:rPr lang="ru-RU" sz="3600" dirty="0" err="1" smtClean="0"/>
              <a:t>останнім</a:t>
            </a:r>
            <a:r>
              <a:rPr lang="ru-RU" sz="3600" dirty="0" smtClean="0"/>
              <a:t> престолу </a:t>
            </a:r>
            <a:r>
              <a:rPr lang="ru-RU" sz="3600" dirty="0" err="1" smtClean="0"/>
              <a:t>Франції</a:t>
            </a:r>
            <a:r>
              <a:rPr lang="ru-RU" sz="3600" dirty="0" smtClean="0"/>
              <a:t> </a:t>
            </a:r>
            <a:r>
              <a:rPr lang="ru-RU" sz="3600" dirty="0" err="1" smtClean="0"/>
              <a:t>і</a:t>
            </a:r>
            <a:r>
              <a:rPr lang="ru-RU" sz="3600" dirty="0" smtClean="0"/>
              <a:t> </a:t>
            </a:r>
            <a:r>
              <a:rPr lang="ru-RU" sz="3600" dirty="0" err="1" smtClean="0"/>
              <a:t>перетворення</a:t>
            </a:r>
            <a:r>
              <a:rPr lang="ru-RU" sz="3600" dirty="0" smtClean="0"/>
              <a:t> на </a:t>
            </a:r>
            <a:r>
              <a:rPr lang="ru-RU" sz="3600" dirty="0" err="1" smtClean="0"/>
              <a:t>імператора</a:t>
            </a:r>
            <a:r>
              <a:rPr lang="ru-RU" sz="3600" dirty="0" smtClean="0"/>
              <a:t>, </a:t>
            </a:r>
            <a:r>
              <a:rPr lang="ru-RU" sz="3600" dirty="0" err="1" smtClean="0"/>
              <a:t>було</a:t>
            </a:r>
            <a:r>
              <a:rPr lang="ru-RU" sz="3600" dirty="0" smtClean="0"/>
              <a:t>, </a:t>
            </a:r>
            <a:r>
              <a:rPr lang="ru-RU" sz="3600" dirty="0" err="1" smtClean="0"/>
              <a:t>проте</a:t>
            </a:r>
            <a:r>
              <a:rPr lang="ru-RU" sz="3600" dirty="0" smtClean="0"/>
              <a:t>, </a:t>
            </a:r>
            <a:r>
              <a:rPr lang="ru-RU" sz="3600" dirty="0" err="1" smtClean="0"/>
              <a:t>досить</a:t>
            </a:r>
            <a:r>
              <a:rPr lang="ru-RU" sz="3600" dirty="0" smtClean="0"/>
              <a:t> </a:t>
            </a:r>
            <a:r>
              <a:rPr lang="ru-RU" sz="3600" dirty="0" err="1" smtClean="0"/>
              <a:t>критичним</a:t>
            </a:r>
            <a:r>
              <a:rPr lang="ru-RU" sz="3600" dirty="0" smtClean="0"/>
              <a:t>. </a:t>
            </a:r>
            <a:endParaRPr lang="ru-RU" sz="3600" dirty="0"/>
          </a:p>
        </p:txBody>
      </p:sp>
      <p:pic>
        <p:nvPicPr>
          <p:cNvPr id="18434" name="Picture 2" descr="C:\Users\Дарина\Desktop\1856599137_fcc02463f2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1928813"/>
            <a:ext cx="2071688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928802"/>
            <a:ext cx="6072230" cy="4786346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err="1" smtClean="0"/>
              <a:t>Після</a:t>
            </a:r>
            <a:r>
              <a:rPr lang="ru-RU" sz="3600" dirty="0" smtClean="0"/>
              <a:t> </a:t>
            </a:r>
            <a:r>
              <a:rPr lang="ru-RU" sz="3600" dirty="0" err="1" smtClean="0"/>
              <a:t>падіння</a:t>
            </a:r>
            <a:r>
              <a:rPr lang="ru-RU" sz="3600" dirty="0" smtClean="0"/>
              <a:t> Наполеона </a:t>
            </a:r>
            <a:r>
              <a:rPr lang="ru-RU" sz="3600" dirty="0" err="1" smtClean="0"/>
              <a:t>й</a:t>
            </a:r>
            <a:r>
              <a:rPr lang="ru-RU" sz="3600" dirty="0" smtClean="0"/>
              <a:t> </a:t>
            </a:r>
            <a:r>
              <a:rPr lang="ru-RU" sz="3600" dirty="0" err="1" smtClean="0"/>
              <a:t>повернення</a:t>
            </a:r>
            <a:r>
              <a:rPr lang="ru-RU" sz="3600" dirty="0" smtClean="0"/>
              <a:t> </a:t>
            </a:r>
            <a:r>
              <a:rPr lang="ru-RU" sz="3600" dirty="0" err="1" smtClean="0"/>
              <a:t>Бурбонів</a:t>
            </a:r>
            <a:r>
              <a:rPr lang="ru-RU" sz="3600" dirty="0" smtClean="0"/>
              <a:t> у </a:t>
            </a:r>
            <a:r>
              <a:rPr lang="ru-RU" sz="3600" dirty="0" err="1" smtClean="0"/>
              <a:t>Францію</a:t>
            </a:r>
            <a:r>
              <a:rPr lang="ru-RU" sz="3600" dirty="0" smtClean="0"/>
              <a:t> Стендаль </a:t>
            </a:r>
            <a:r>
              <a:rPr lang="ru-RU" sz="3600" dirty="0" err="1" smtClean="0"/>
              <a:t>їде</a:t>
            </a:r>
            <a:r>
              <a:rPr lang="ru-RU" sz="3600" dirty="0" smtClean="0"/>
              <a:t> до </a:t>
            </a:r>
            <a:r>
              <a:rPr lang="ru-RU" sz="3600" dirty="0" err="1" smtClean="0"/>
              <a:t>Італії</a:t>
            </a:r>
            <a:r>
              <a:rPr lang="ru-RU" sz="3600" dirty="0" smtClean="0"/>
              <a:t>, </a:t>
            </a:r>
            <a:r>
              <a:rPr lang="ru-RU" sz="3600" dirty="0" err="1" smtClean="0"/>
              <a:t>лише</a:t>
            </a:r>
            <a:r>
              <a:rPr lang="ru-RU" sz="3600" dirty="0" smtClean="0"/>
              <a:t> </a:t>
            </a:r>
            <a:r>
              <a:rPr lang="ru-RU" sz="3600" dirty="0" err="1" smtClean="0"/>
              <a:t>наїздами</a:t>
            </a:r>
            <a:r>
              <a:rPr lang="ru-RU" sz="3600" dirty="0" smtClean="0"/>
              <a:t> </a:t>
            </a:r>
            <a:r>
              <a:rPr lang="ru-RU" sz="3600" dirty="0" err="1" smtClean="0"/>
              <a:t>буваючи</a:t>
            </a:r>
            <a:r>
              <a:rPr lang="ru-RU" sz="3600" dirty="0" smtClean="0"/>
              <a:t> на </a:t>
            </a:r>
            <a:r>
              <a:rPr lang="ru-RU" sz="3600" dirty="0" err="1" smtClean="0"/>
              <a:t>батьківщині</a:t>
            </a:r>
            <a:r>
              <a:rPr lang="ru-RU" sz="3600" dirty="0" smtClean="0"/>
              <a:t>. Стендаль полюбив </a:t>
            </a:r>
            <a:r>
              <a:rPr lang="ru-RU" sz="3600" dirty="0" err="1" smtClean="0"/>
              <a:t>Італію</a:t>
            </a:r>
            <a:r>
              <a:rPr lang="ru-RU" sz="3600" dirty="0" smtClean="0"/>
              <a:t>; </a:t>
            </a:r>
            <a:r>
              <a:rPr lang="ru-RU" sz="3600" dirty="0" err="1" smtClean="0"/>
              <a:t>ця</a:t>
            </a:r>
            <a:r>
              <a:rPr lang="ru-RU" sz="3600" dirty="0" smtClean="0"/>
              <a:t> </a:t>
            </a:r>
            <a:r>
              <a:rPr lang="ru-RU" sz="3600" dirty="0" err="1" smtClean="0"/>
              <a:t>країна</a:t>
            </a:r>
            <a:r>
              <a:rPr lang="ru-RU" sz="3600" dirty="0" smtClean="0"/>
              <a:t> </a:t>
            </a:r>
            <a:r>
              <a:rPr lang="ru-RU" sz="3600" dirty="0" err="1" smtClean="0"/>
              <a:t>відіграла</a:t>
            </a:r>
            <a:r>
              <a:rPr lang="ru-RU" sz="3600" dirty="0" smtClean="0"/>
              <a:t> </a:t>
            </a:r>
            <a:r>
              <a:rPr lang="ru-RU" sz="3600" dirty="0" err="1" smtClean="0"/>
              <a:t>чималу</a:t>
            </a:r>
            <a:r>
              <a:rPr lang="ru-RU" sz="3600" dirty="0" smtClean="0"/>
              <a:t> роль у </a:t>
            </a:r>
            <a:r>
              <a:rPr lang="ru-RU" sz="3600" dirty="0" err="1" smtClean="0"/>
              <a:t>формуванні</a:t>
            </a:r>
            <a:r>
              <a:rPr lang="ru-RU" sz="3600" dirty="0" smtClean="0"/>
              <a:t> </a:t>
            </a:r>
            <a:r>
              <a:rPr lang="ru-RU" sz="3600" dirty="0" err="1" smtClean="0"/>
              <a:t>поглядів</a:t>
            </a:r>
            <a:r>
              <a:rPr lang="ru-RU" sz="3600" dirty="0" smtClean="0"/>
              <a:t> </a:t>
            </a:r>
            <a:r>
              <a:rPr lang="ru-RU" sz="3600" dirty="0" err="1" smtClean="0"/>
              <a:t>письменника</a:t>
            </a:r>
            <a:r>
              <a:rPr lang="ru-RU" sz="3600" dirty="0" smtClean="0"/>
              <a:t>. </a:t>
            </a:r>
            <a:endParaRPr lang="ru-RU" sz="3600" dirty="0"/>
          </a:p>
        </p:txBody>
      </p:sp>
      <p:pic>
        <p:nvPicPr>
          <p:cNvPr id="19458" name="Picture 2" descr="C:\Users\Дарина\Desktop\036257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1643063"/>
            <a:ext cx="2373313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876"/>
            <a:ext cx="7643866" cy="300039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/>
              <a:t>Перебування</a:t>
            </a:r>
            <a:r>
              <a:rPr lang="ru-RU" dirty="0" smtClean="0"/>
              <a:t> в </a:t>
            </a:r>
            <a:r>
              <a:rPr lang="ru-RU" dirty="0" err="1" smtClean="0"/>
              <a:t>Італії</a:t>
            </a:r>
            <a:r>
              <a:rPr lang="ru-RU" dirty="0" smtClean="0"/>
              <a:t> </a:t>
            </a:r>
            <a:r>
              <a:rPr lang="ru-RU" dirty="0" err="1" smtClean="0"/>
              <a:t>залишило</a:t>
            </a:r>
            <a:r>
              <a:rPr lang="ru-RU" dirty="0" smtClean="0"/>
              <a:t> </a:t>
            </a:r>
            <a:r>
              <a:rPr lang="ru-RU" dirty="0" err="1" smtClean="0"/>
              <a:t>глибокий</a:t>
            </a:r>
            <a:r>
              <a:rPr lang="ru-RU" dirty="0" smtClean="0"/>
              <a:t> </a:t>
            </a:r>
            <a:r>
              <a:rPr lang="ru-RU" dirty="0" err="1" smtClean="0"/>
              <a:t>слід</a:t>
            </a:r>
            <a:r>
              <a:rPr lang="ru-RU" dirty="0" smtClean="0"/>
              <a:t> у </a:t>
            </a:r>
            <a:r>
              <a:rPr lang="ru-RU" dirty="0" err="1" smtClean="0"/>
              <a:t>творчості</a:t>
            </a:r>
            <a:r>
              <a:rPr lang="ru-RU" dirty="0" smtClean="0"/>
              <a:t> Стендаля. </a:t>
            </a:r>
            <a:r>
              <a:rPr lang="ru-RU" dirty="0" err="1" smtClean="0"/>
              <a:t>Ця</a:t>
            </a:r>
            <a:r>
              <a:rPr lang="ru-RU" dirty="0" smtClean="0"/>
              <a:t> </a:t>
            </a:r>
            <a:r>
              <a:rPr lang="ru-RU" dirty="0" err="1" smtClean="0"/>
              <a:t>країна</a:t>
            </a:r>
            <a:r>
              <a:rPr lang="ru-RU" dirty="0" smtClean="0"/>
              <a:t> </a:t>
            </a:r>
            <a:r>
              <a:rPr lang="ru-RU" dirty="0" err="1" smtClean="0"/>
              <a:t>надихнула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на </a:t>
            </a:r>
            <a:r>
              <a:rPr lang="ru-RU" dirty="0" err="1" smtClean="0"/>
              <a:t>цілу</a:t>
            </a:r>
            <a:r>
              <a:rPr lang="ru-RU" dirty="0" smtClean="0"/>
              <a:t> низку </a:t>
            </a:r>
            <a:r>
              <a:rPr lang="ru-RU" dirty="0" err="1" smtClean="0"/>
              <a:t>творів</a:t>
            </a:r>
            <a:r>
              <a:rPr lang="ru-RU" dirty="0" smtClean="0"/>
              <a:t>. </a:t>
            </a:r>
            <a:r>
              <a:rPr lang="ru-RU" dirty="0" err="1" smtClean="0"/>
              <a:t>Це</a:t>
            </a:r>
            <a:r>
              <a:rPr lang="ru-RU" dirty="0" smtClean="0"/>
              <a:t> робота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історії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 «</a:t>
            </a:r>
            <a:r>
              <a:rPr lang="ru-RU" dirty="0" err="1" smtClean="0"/>
              <a:t>Історія</a:t>
            </a:r>
            <a:r>
              <a:rPr lang="ru-RU" dirty="0" smtClean="0"/>
              <a:t> </a:t>
            </a:r>
            <a:r>
              <a:rPr lang="ru-RU" dirty="0" err="1" smtClean="0"/>
              <a:t>живопису</a:t>
            </a:r>
            <a:r>
              <a:rPr lang="ru-RU" dirty="0" smtClean="0"/>
              <a:t> в </a:t>
            </a:r>
            <a:r>
              <a:rPr lang="ru-RU" dirty="0" err="1" smtClean="0"/>
              <a:t>Італії</a:t>
            </a:r>
            <a:r>
              <a:rPr lang="ru-RU" dirty="0" smtClean="0"/>
              <a:t>», «</a:t>
            </a:r>
            <a:r>
              <a:rPr lang="ru-RU" dirty="0" err="1" smtClean="0"/>
              <a:t>Прогулянки</a:t>
            </a:r>
            <a:r>
              <a:rPr lang="ru-RU" dirty="0" smtClean="0"/>
              <a:t> по Риму», новели «</a:t>
            </a:r>
            <a:r>
              <a:rPr lang="ru-RU" dirty="0" err="1" smtClean="0"/>
              <a:t>Італійські</a:t>
            </a:r>
            <a:r>
              <a:rPr lang="ru-RU" dirty="0" smtClean="0"/>
              <a:t> </a:t>
            </a:r>
            <a:r>
              <a:rPr lang="ru-RU" dirty="0" err="1" smtClean="0"/>
              <a:t>хроніки</a:t>
            </a:r>
            <a:r>
              <a:rPr lang="ru-RU" dirty="0" smtClean="0"/>
              <a:t>». </a:t>
            </a:r>
            <a:r>
              <a:rPr lang="ru-RU" dirty="0" err="1" smtClean="0"/>
              <a:t>Нарешті</a:t>
            </a:r>
            <a:r>
              <a:rPr lang="ru-RU" dirty="0" smtClean="0"/>
              <a:t>, </a:t>
            </a:r>
            <a:r>
              <a:rPr lang="ru-RU" dirty="0" err="1" smtClean="0"/>
              <a:t>Італія</a:t>
            </a:r>
            <a:r>
              <a:rPr lang="ru-RU" dirty="0" smtClean="0"/>
              <a:t> дала </a:t>
            </a:r>
            <a:r>
              <a:rPr lang="ru-RU" dirty="0" err="1" smtClean="0"/>
              <a:t>йому</a:t>
            </a:r>
            <a:r>
              <a:rPr lang="ru-RU" dirty="0" smtClean="0"/>
              <a:t> сюжет одного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найбільших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романів</a:t>
            </a:r>
            <a:r>
              <a:rPr lang="ru-RU" dirty="0" smtClean="0"/>
              <a:t> «</a:t>
            </a:r>
            <a:r>
              <a:rPr lang="ru-RU" dirty="0" err="1" smtClean="0"/>
              <a:t>Пармський</a:t>
            </a:r>
            <a:r>
              <a:rPr lang="ru-RU" dirty="0" smtClean="0"/>
              <a:t> </a:t>
            </a:r>
            <a:r>
              <a:rPr lang="ru-RU" dirty="0" err="1" smtClean="0"/>
              <a:t>монастир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20482" name="Picture 2" descr="C:\Users\Дарина\Desktop\1584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188" y="4572000"/>
            <a:ext cx="1571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20040"/>
            <a:ext cx="8286808" cy="6109356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Стендаль </a:t>
            </a:r>
            <a:r>
              <a:rPr lang="ru-RU" sz="4000" dirty="0" err="1" smtClean="0"/>
              <a:t>стає</a:t>
            </a:r>
            <a:r>
              <a:rPr lang="ru-RU" sz="4000" dirty="0" smtClean="0"/>
              <a:t> консулом у </a:t>
            </a:r>
            <a:r>
              <a:rPr lang="ru-RU" sz="4000" dirty="0" err="1" smtClean="0"/>
              <a:t>папських</a:t>
            </a:r>
            <a:r>
              <a:rPr lang="ru-RU" sz="4000" dirty="0" smtClean="0"/>
              <a:t> </a:t>
            </a:r>
            <a:r>
              <a:rPr lang="ru-RU" sz="4000" dirty="0" err="1" smtClean="0"/>
              <a:t>володіннях</a:t>
            </a:r>
            <a:r>
              <a:rPr lang="ru-RU" sz="4000" dirty="0" smtClean="0"/>
              <a:t> </a:t>
            </a:r>
            <a:r>
              <a:rPr lang="ru-RU" sz="4000" dirty="0" err="1" smtClean="0"/>
              <a:t>у</a:t>
            </a:r>
            <a:r>
              <a:rPr lang="ru-RU" sz="4000" dirty="0" smtClean="0"/>
              <a:t> </a:t>
            </a:r>
            <a:r>
              <a:rPr lang="ru-RU" sz="4000" dirty="0" err="1" smtClean="0"/>
              <a:t>Чівітавеккія</a:t>
            </a:r>
            <a:r>
              <a:rPr lang="ru-RU" sz="4000" dirty="0" smtClean="0"/>
              <a:t>. </a:t>
            </a:r>
            <a:r>
              <a:rPr lang="ru-RU" sz="4000" dirty="0" err="1" smtClean="0"/>
              <a:t>Його</a:t>
            </a:r>
            <a:r>
              <a:rPr lang="ru-RU" sz="4000" dirty="0" smtClean="0"/>
              <a:t> </a:t>
            </a:r>
            <a:r>
              <a:rPr lang="ru-RU" sz="4000" dirty="0" err="1" smtClean="0"/>
              <a:t>смілива</a:t>
            </a:r>
            <a:r>
              <a:rPr lang="ru-RU" sz="4000" dirty="0" smtClean="0"/>
              <a:t>, </a:t>
            </a:r>
            <a:r>
              <a:rPr lang="ru-RU" sz="4000" dirty="0" err="1" smtClean="0"/>
              <a:t>незалежна</a:t>
            </a:r>
            <a:r>
              <a:rPr lang="ru-RU" sz="4000" dirty="0" smtClean="0"/>
              <a:t> думка, </a:t>
            </a:r>
            <a:r>
              <a:rPr lang="ru-RU" sz="4000" dirty="0" err="1" smtClean="0"/>
              <a:t>співчуття</a:t>
            </a:r>
            <a:r>
              <a:rPr lang="ru-RU" sz="4000" dirty="0" smtClean="0"/>
              <a:t> </a:t>
            </a:r>
            <a:r>
              <a:rPr lang="ru-RU" sz="4000" dirty="0" err="1" smtClean="0"/>
              <a:t>революції</a:t>
            </a:r>
            <a:r>
              <a:rPr lang="ru-RU" sz="4000" dirty="0" smtClean="0"/>
              <a:t> </a:t>
            </a:r>
            <a:r>
              <a:rPr lang="ru-RU" sz="4000" dirty="0" err="1" smtClean="0"/>
              <a:t>і</a:t>
            </a:r>
            <a:r>
              <a:rPr lang="ru-RU" sz="4000" dirty="0" smtClean="0"/>
              <a:t> </a:t>
            </a:r>
            <a:r>
              <a:rPr lang="ru-RU" sz="4000" dirty="0" err="1" smtClean="0"/>
              <a:t>якобінцям</a:t>
            </a:r>
            <a:r>
              <a:rPr lang="ru-RU" sz="4000" dirty="0" smtClean="0"/>
              <a:t>, </a:t>
            </a:r>
            <a:r>
              <a:rPr lang="ru-RU" sz="4000" dirty="0" err="1" smtClean="0"/>
              <a:t>атеїзм</a:t>
            </a:r>
            <a:r>
              <a:rPr lang="ru-RU" sz="4000" dirty="0" smtClean="0"/>
              <a:t>, </a:t>
            </a:r>
            <a:r>
              <a:rPr lang="ru-RU" sz="4000" dirty="0" err="1" smtClean="0"/>
              <a:t>його</a:t>
            </a:r>
            <a:r>
              <a:rPr lang="ru-RU" sz="4000" dirty="0" smtClean="0"/>
              <a:t> </a:t>
            </a:r>
            <a:r>
              <a:rPr lang="ru-RU" sz="4000" dirty="0" err="1" smtClean="0"/>
              <a:t>сповнені</a:t>
            </a:r>
            <a:r>
              <a:rPr lang="ru-RU" sz="4000" dirty="0" smtClean="0"/>
              <a:t> </a:t>
            </a:r>
            <a:r>
              <a:rPr lang="ru-RU" sz="4000" dirty="0" err="1" smtClean="0"/>
              <a:t>бойового</a:t>
            </a:r>
            <a:r>
              <a:rPr lang="ru-RU" sz="4000" dirty="0" smtClean="0"/>
              <a:t> протесту твори </a:t>
            </a:r>
            <a:r>
              <a:rPr lang="ru-RU" sz="4000" dirty="0" err="1" smtClean="0"/>
              <a:t>робили</a:t>
            </a:r>
            <a:r>
              <a:rPr lang="ru-RU" sz="4000" dirty="0" smtClean="0"/>
              <a:t> </a:t>
            </a:r>
            <a:r>
              <a:rPr lang="ru-RU" sz="4000" dirty="0" err="1" smtClean="0"/>
              <a:t>однаково</a:t>
            </a:r>
            <a:r>
              <a:rPr lang="ru-RU" sz="4000" dirty="0" smtClean="0"/>
              <a:t> тяжким </a:t>
            </a:r>
            <a:r>
              <a:rPr lang="ru-RU" sz="4000" dirty="0" err="1" smtClean="0"/>
              <a:t>його</a:t>
            </a:r>
            <a:r>
              <a:rPr lang="ru-RU" sz="4000" dirty="0" smtClean="0"/>
              <a:t> </a:t>
            </a:r>
            <a:r>
              <a:rPr lang="ru-RU" sz="4000" dirty="0" err="1" smtClean="0"/>
              <a:t>перебування</a:t>
            </a:r>
            <a:r>
              <a:rPr lang="ru-RU" sz="4000" dirty="0" smtClean="0"/>
              <a:t> як в </a:t>
            </a:r>
            <a:r>
              <a:rPr lang="ru-RU" sz="4000" dirty="0" err="1" smtClean="0"/>
              <a:t>Італії</a:t>
            </a:r>
            <a:r>
              <a:rPr lang="ru-RU" sz="4000" dirty="0" smtClean="0"/>
              <a:t>, так </a:t>
            </a:r>
            <a:r>
              <a:rPr lang="ru-RU" sz="4000" dirty="0" err="1" smtClean="0"/>
              <a:t>і</a:t>
            </a:r>
            <a:r>
              <a:rPr lang="ru-RU" sz="4000" dirty="0" smtClean="0"/>
              <a:t> в себе на </a:t>
            </a:r>
            <a:r>
              <a:rPr lang="ru-RU" sz="4000" dirty="0" err="1" smtClean="0"/>
              <a:t>батьківщині</a:t>
            </a:r>
            <a:r>
              <a:rPr lang="ru-RU" sz="4000" dirty="0" smtClean="0"/>
              <a:t>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11">
      <a:dk1>
        <a:srgbClr val="7F7F7F"/>
      </a:dk1>
      <a:lt1>
        <a:srgbClr val="3F3F3F"/>
      </a:lt1>
      <a:dk2>
        <a:srgbClr val="BF0000"/>
      </a:dk2>
      <a:lt2>
        <a:srgbClr val="595959"/>
      </a:lt2>
      <a:accent1>
        <a:srgbClr val="BF0000"/>
      </a:accent1>
      <a:accent2>
        <a:srgbClr val="FF0000"/>
      </a:accent2>
      <a:accent3>
        <a:srgbClr val="FF6566"/>
      </a:accent3>
      <a:accent4>
        <a:srgbClr val="F9B639"/>
      </a:accent4>
      <a:accent5>
        <a:srgbClr val="FF0000"/>
      </a:accent5>
      <a:accent6>
        <a:srgbClr val="FA8D3D"/>
      </a:accent6>
      <a:hlink>
        <a:srgbClr val="FFDE66"/>
      </a:hlink>
      <a:folHlink>
        <a:srgbClr val="FF000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11">
    <a:dk1>
      <a:srgbClr val="7F7F7F"/>
    </a:dk1>
    <a:lt1>
      <a:srgbClr val="3F3F3F"/>
    </a:lt1>
    <a:dk2>
      <a:srgbClr val="BF0000"/>
    </a:dk2>
    <a:lt2>
      <a:srgbClr val="595959"/>
    </a:lt2>
    <a:accent1>
      <a:srgbClr val="BF0000"/>
    </a:accent1>
    <a:accent2>
      <a:srgbClr val="FF0000"/>
    </a:accent2>
    <a:accent3>
      <a:srgbClr val="FF6566"/>
    </a:accent3>
    <a:accent4>
      <a:srgbClr val="F9B639"/>
    </a:accent4>
    <a:accent5>
      <a:srgbClr val="FF0000"/>
    </a:accent5>
    <a:accent6>
      <a:srgbClr val="FA8D3D"/>
    </a:accent6>
    <a:hlink>
      <a:srgbClr val="FFDE66"/>
    </a:hlink>
    <a:folHlink>
      <a:srgbClr val="FF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691</TotalTime>
  <Words>2</Words>
  <Application>Microsoft Office PowerPoint</Application>
  <PresentationFormat>On-screen Show (4:3)</PresentationFormat>
  <Paragraphs>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Trebuchet MS</vt:lpstr>
      <vt:lpstr>Arial</vt:lpstr>
      <vt:lpstr>Wingdings 2</vt:lpstr>
      <vt:lpstr>Wingdings</vt:lpstr>
      <vt:lpstr>Calibri</vt:lpstr>
      <vt:lpstr>Изящная</vt:lpstr>
      <vt:lpstr>Изящная</vt:lpstr>
      <vt:lpstr>Изящная</vt:lpstr>
      <vt:lpstr>Изящная</vt:lpstr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Дарина</dc:creator>
  <cp:lastModifiedBy>Admin</cp:lastModifiedBy>
  <cp:revision>72</cp:revision>
  <dcterms:created xsi:type="dcterms:W3CDTF">2011-05-14T13:15:34Z</dcterms:created>
  <dcterms:modified xsi:type="dcterms:W3CDTF">2011-05-26T17:09:02Z</dcterms:modified>
</cp:coreProperties>
</file>